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20" r:id="rId15"/>
    <p:sldId id="272" r:id="rId16"/>
    <p:sldId id="273" r:id="rId17"/>
    <p:sldId id="274" r:id="rId18"/>
    <p:sldId id="275" r:id="rId19"/>
    <p:sldId id="278" r:id="rId20"/>
    <p:sldId id="276" r:id="rId21"/>
    <p:sldId id="277" r:id="rId22"/>
    <p:sldId id="279" r:id="rId23"/>
    <p:sldId id="280" r:id="rId24"/>
    <p:sldId id="281" r:id="rId25"/>
    <p:sldId id="322" r:id="rId26"/>
    <p:sldId id="318" r:id="rId27"/>
    <p:sldId id="319" r:id="rId28"/>
    <p:sldId id="313" r:id="rId29"/>
    <p:sldId id="314" r:id="rId30"/>
    <p:sldId id="315" r:id="rId31"/>
    <p:sldId id="288" r:id="rId32"/>
    <p:sldId id="316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7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660"/>
  </p:normalViewPr>
  <p:slideViewPr>
    <p:cSldViewPr snapToGrid="0">
      <p:cViewPr>
        <p:scale>
          <a:sx n="100" d="100"/>
          <a:sy n="100" d="100"/>
        </p:scale>
        <p:origin x="42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6D747-4FCD-447B-BB69-3D98CB8FF1EA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0C901-44F2-4056-A6D7-D37279FB0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52DE-9026-4B19-8FD2-1C3ECCE86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28D0D-C024-4D7C-B012-52957B892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EA7AB-936D-4EA8-A08C-5D129D42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19234-CAEE-4A73-B515-71440515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624C-1A8F-4FFD-B3FD-62CC9385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04EC-4CBC-4591-AC98-F47F8E4B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CD25A-2BCB-45E8-8353-F86F5DBC6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B1F8-A2DE-408B-8A58-4A98D70C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1EF4-0AB4-4756-ABF7-0EE80515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03F0C-A30D-4CB9-AB48-40EFD236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0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9A1F2-B9AA-44C0-A9A0-0FE1F1449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E019C-B2D4-4760-B549-15AA1EDA6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D5CD-8386-429C-A29C-055AFA5B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30B3-F7D5-4908-80B8-6CF5A7AB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2FF6-64FF-4D88-AD9C-67EDFD95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6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9FDC-1ED7-4753-ABF6-9FEEE154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6B42B-C276-4BAA-A4B3-128F9E5A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AA5A-9C65-42AE-AA28-F5BDA4A9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1BA77-C5DD-42BA-AC85-EBE692B0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B0B7-31D2-4BCA-9C14-FC341868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1646-2493-48CB-AAA6-C57F26F7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B7400-1D4A-4E2F-BC7A-6A9D83BFB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C6F74-F1FE-4FCF-8516-5567812B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B53EE-24BC-418D-82BB-D70B7F9E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0087-AC5D-4A9D-B3C8-2F8ABFF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9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FD32-7027-4814-B0AE-2D40603C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73C3-A99B-4673-9E4A-F40611853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FEF-6852-4EB6-A583-F85F6B4C4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9DBCC-8787-451A-93C7-028C07FD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085AA-BF00-4D29-B6B5-5BBF8481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406C3-FF0C-4176-8BDD-B964B4BD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7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8727-8FD7-48A9-B5FD-CFC9C375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D26E-19CE-4995-A2A9-8C4BFE58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0252C-38E2-4EB0-B050-206FEE3EA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9576D-800D-4A3F-B79B-493ED4AAB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02C13-2674-420A-93E2-BF38FD568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B90DC-B440-4986-9842-CB7B2386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81F47-C687-40FE-A36D-6A9C5BF5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5DFAB-56C9-4DB2-87DE-4E6FEE84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7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F6D-3240-43C3-AB40-041B1108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561DB-827A-4389-89D0-F6118A34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3103E-CE69-4967-831C-C6C408D8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43D80-20E2-491A-A836-C367EADF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2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E1449-9528-4EE0-9201-AEFD76E9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F09A4-E052-4C1A-8576-A8F9B089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92C33-8DAC-4B1E-91A8-AAF32A5B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02B7-2541-4760-93EC-1FC7B0B7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07F1-CF0C-4D68-93CA-316E93B7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4906F-3F7F-4B8B-A366-78356C87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0D176-F26A-49CF-8FB9-4D316D29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73BB9-C609-4665-93BD-E9801D64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0501-D6AD-4422-BFDD-F63F9B29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6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C6D7-A903-4FE5-9E0C-2E23FB73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EDBCC-C828-4A8C-B41C-89C955F70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016F3-2E50-41BC-AC06-51B0AA3E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6DB33-BB8A-4FAC-A9F3-ACE1BA65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3612-8ED1-4626-A637-2FDA94F4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D8ABC-3702-4CCF-8458-79958E23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9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5D02D-0767-41AC-9F5B-16A89C47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98A49-0F70-4697-BCE9-8F7A3F67A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8470-8B59-4826-80C8-EF7763D14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A39B7EC-B270-4B65-81CD-1430E91DFF5D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E2383-EEC9-4388-8218-58C73032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C03D2-CD28-49CD-A3FF-9DAFC8ECD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A6D25A8-716B-4E8C-A92F-C11BD4F30A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1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QuickLearning/wik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ewingTechnologies/QuickLearning/wiki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C9B771-1088-41A5-A0D0-6ABD8151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58F12B8-B077-4F74-AC32-EC2D2082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9BE66-23E7-438D-B9CE-1315FF9AD487}"/>
              </a:ext>
            </a:extLst>
          </p:cNvPr>
          <p:cNvSpPr txBox="1">
            <a:spLocks/>
          </p:cNvSpPr>
          <p:nvPr/>
        </p:nvSpPr>
        <p:spPr>
          <a:xfrm>
            <a:off x="7342275" y="2763349"/>
            <a:ext cx="4996070" cy="23010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13" name="Subtitle 22">
            <a:extLst>
              <a:ext uri="{FF2B5EF4-FFF2-40B4-BE49-F238E27FC236}">
                <a16:creationId xmlns:a16="http://schemas.microsoft.com/office/drawing/2014/main" id="{DC18FD0C-05E0-4747-B9A4-11BDFF4A2147}"/>
              </a:ext>
            </a:extLst>
          </p:cNvPr>
          <p:cNvSpPr txBox="1">
            <a:spLocks/>
          </p:cNvSpPr>
          <p:nvPr/>
        </p:nvSpPr>
        <p:spPr>
          <a:xfrm>
            <a:off x="8347841" y="5625136"/>
            <a:ext cx="3200400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</a:p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Professor Henry Wong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22F780-8A18-4C7A-BB6B-460F35FB4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4FACB6C-DE49-4AF9-A213-1C4BA754C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3DC7D7-DA4D-4DE2-A1BD-8C975936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E035EF5-BD5F-4FD7-929A-B3E3E74A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5CB7645-E797-4F8B-8E74-AFB07FEB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ext&#10;&#10;Description automatically generated">
            <a:extLst>
              <a:ext uri="{FF2B5EF4-FFF2-40B4-BE49-F238E27FC236}">
                <a16:creationId xmlns:a16="http://schemas.microsoft.com/office/drawing/2014/main" id="{8BB8D5B7-3F6F-46E1-A41A-46F3236221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DA0E130-4BE5-42A5-83A7-193AC803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C26A626-1B46-4A21-948A-A91D500D4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5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C063AC7-44E5-4F7E-9C48-2AE44E3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3D56E3F-D725-4D7B-8B4A-03FDB8A4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BCC8710-87CF-4313-8E4D-69F4CDF688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3610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AA4075C-906B-49B3-8E62-F4C13DC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97FD049-37AA-46FD-8A0D-6013C460E7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2" descr="Text&#10;&#10;Description automatically generated">
            <a:extLst>
              <a:ext uri="{FF2B5EF4-FFF2-40B4-BE49-F238E27FC236}">
                <a16:creationId xmlns:a16="http://schemas.microsoft.com/office/drawing/2014/main" id="{EA7C89D3-BEE2-4CBB-85E4-8CD5067CE1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951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50E234-E3C4-4A25-9F2F-23097B5E8801}"/>
              </a:ext>
            </a:extLst>
          </p:cNvPr>
          <p:cNvSpPr/>
          <p:nvPr/>
        </p:nvSpPr>
        <p:spPr>
          <a:xfrm>
            <a:off x="4953000" y="1188403"/>
            <a:ext cx="2286000" cy="9144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MVP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201A63-A605-476A-BE3F-82D9EDE3431F}"/>
              </a:ext>
            </a:extLst>
          </p:cNvPr>
          <p:cNvSpPr/>
          <p:nvPr/>
        </p:nvSpPr>
        <p:spPr>
          <a:xfrm>
            <a:off x="244230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64D267-6D37-46D6-A0BB-F90E0CF50AD3}"/>
              </a:ext>
            </a:extLst>
          </p:cNvPr>
          <p:cNvSpPr/>
          <p:nvPr/>
        </p:nvSpPr>
        <p:spPr>
          <a:xfrm>
            <a:off x="2597970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CF6AD3-CF75-495F-96EA-0F146821039B}"/>
              </a:ext>
            </a:extLst>
          </p:cNvPr>
          <p:cNvSpPr/>
          <p:nvPr/>
        </p:nvSpPr>
        <p:spPr>
          <a:xfrm>
            <a:off x="4951701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E078DD-494B-47D5-90E7-A8D0E04DF896}"/>
              </a:ext>
            </a:extLst>
          </p:cNvPr>
          <p:cNvSpPr/>
          <p:nvPr/>
        </p:nvSpPr>
        <p:spPr>
          <a:xfrm>
            <a:off x="7305432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 Page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3014B3-020B-44C0-B1F5-11C803B0A277}"/>
              </a:ext>
            </a:extLst>
          </p:cNvPr>
          <p:cNvSpPr/>
          <p:nvPr/>
        </p:nvSpPr>
        <p:spPr>
          <a:xfrm>
            <a:off x="9659163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ooter Placeholder 43">
            <a:extLst>
              <a:ext uri="{FF2B5EF4-FFF2-40B4-BE49-F238E27FC236}">
                <a16:creationId xmlns:a16="http://schemas.microsoft.com/office/drawing/2014/main" id="{7D71EDF2-E27B-409D-8E83-BD5D4784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6D00578B-0697-4C06-8FFF-8C13E6C4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C04C8D-7E18-4170-AF1D-757618ED8079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Viable Product (MVP)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EC1AF6-F892-4C9E-A2A2-7B158DE6907E}"/>
              </a:ext>
            </a:extLst>
          </p:cNvPr>
          <p:cNvSpPr/>
          <p:nvPr/>
        </p:nvSpPr>
        <p:spPr>
          <a:xfrm>
            <a:off x="244229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171353-5ACC-48B9-A523-971FD8352FA1}"/>
              </a:ext>
            </a:extLst>
          </p:cNvPr>
          <p:cNvSpPr/>
          <p:nvPr/>
        </p:nvSpPr>
        <p:spPr>
          <a:xfrm>
            <a:off x="2597969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Bar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B8A4-0E0E-4EB6-AB27-F62E1DA69CB9}"/>
              </a:ext>
            </a:extLst>
          </p:cNvPr>
          <p:cNvSpPr/>
          <p:nvPr/>
        </p:nvSpPr>
        <p:spPr>
          <a:xfrm>
            <a:off x="4951700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AFE750-C5CA-40BB-A645-7C57183E1389}"/>
              </a:ext>
            </a:extLst>
          </p:cNvPr>
          <p:cNvSpPr/>
          <p:nvPr/>
        </p:nvSpPr>
        <p:spPr>
          <a:xfrm>
            <a:off x="7305431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B908678-E34A-4126-88DE-9DA20A8BEAB7}"/>
              </a:ext>
            </a:extLst>
          </p:cNvPr>
          <p:cNvSpPr/>
          <p:nvPr/>
        </p:nvSpPr>
        <p:spPr>
          <a:xfrm>
            <a:off x="9659162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Add/Remove Course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B967334-6865-408C-9147-3D41442F6A6D}"/>
              </a:ext>
            </a:extLst>
          </p:cNvPr>
          <p:cNvSpPr/>
          <p:nvPr/>
        </p:nvSpPr>
        <p:spPr>
          <a:xfrm>
            <a:off x="244229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E15EFE-6628-4B5E-97A4-C380FD372704}"/>
              </a:ext>
            </a:extLst>
          </p:cNvPr>
          <p:cNvSpPr/>
          <p:nvPr/>
        </p:nvSpPr>
        <p:spPr>
          <a:xfrm>
            <a:off x="2597969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2B0BDF4-B705-4A0E-A92F-F997B50BD466}"/>
              </a:ext>
            </a:extLst>
          </p:cNvPr>
          <p:cNvSpPr/>
          <p:nvPr/>
        </p:nvSpPr>
        <p:spPr>
          <a:xfrm>
            <a:off x="4951700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48DBC1C-B491-4E2A-B1A7-9E848E5712C7}"/>
              </a:ext>
            </a:extLst>
          </p:cNvPr>
          <p:cNvSpPr/>
          <p:nvPr/>
        </p:nvSpPr>
        <p:spPr>
          <a:xfrm>
            <a:off x="7305431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2B82EC1-65FD-4376-9AF0-F9DD9BF18198}"/>
              </a:ext>
            </a:extLst>
          </p:cNvPr>
          <p:cNvSpPr/>
          <p:nvPr/>
        </p:nvSpPr>
        <p:spPr>
          <a:xfrm>
            <a:off x="9659162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Add/Remove Categories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D56CBBC-7F17-4117-BCCD-044310707678}"/>
              </a:ext>
            </a:extLst>
          </p:cNvPr>
          <p:cNvSpPr/>
          <p:nvPr/>
        </p:nvSpPr>
        <p:spPr>
          <a:xfrm>
            <a:off x="244229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B34AACA-1ADB-4707-A674-C5E3BE9EA8F2}"/>
              </a:ext>
            </a:extLst>
          </p:cNvPr>
          <p:cNvSpPr/>
          <p:nvPr/>
        </p:nvSpPr>
        <p:spPr>
          <a:xfrm>
            <a:off x="2597969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Catalogue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3B92A2E-84EB-4245-87E8-3A1A155AE526}"/>
              </a:ext>
            </a:extLst>
          </p:cNvPr>
          <p:cNvSpPr/>
          <p:nvPr/>
        </p:nvSpPr>
        <p:spPr>
          <a:xfrm>
            <a:off x="4951700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11F2D25-64F9-4731-B988-42447CDBC899}"/>
              </a:ext>
            </a:extLst>
          </p:cNvPr>
          <p:cNvSpPr/>
          <p:nvPr/>
        </p:nvSpPr>
        <p:spPr>
          <a:xfrm>
            <a:off x="7305431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Settings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572FEA9-026A-4255-951A-6314889B3A98}"/>
              </a:ext>
            </a:extLst>
          </p:cNvPr>
          <p:cNvSpPr/>
          <p:nvPr/>
        </p:nvSpPr>
        <p:spPr>
          <a:xfrm>
            <a:off x="9659162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Overview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26BA157-98ED-484E-B827-94DEAF7C0DBC}"/>
              </a:ext>
            </a:extLst>
          </p:cNvPr>
          <p:cNvCxnSpPr>
            <a:stCxn id="8" idx="3"/>
            <a:endCxn id="14" idx="0"/>
          </p:cNvCxnSpPr>
          <p:nvPr/>
        </p:nvCxnSpPr>
        <p:spPr>
          <a:xfrm>
            <a:off x="7239000" y="1645603"/>
            <a:ext cx="3563163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85370B1-B0FE-4C23-9C32-BBB24C66181E}"/>
              </a:ext>
            </a:extLst>
          </p:cNvPr>
          <p:cNvCxnSpPr>
            <a:stCxn id="8" idx="3"/>
            <a:endCxn id="13" idx="0"/>
          </p:cNvCxnSpPr>
          <p:nvPr/>
        </p:nvCxnSpPr>
        <p:spPr>
          <a:xfrm>
            <a:off x="7239000" y="1645603"/>
            <a:ext cx="1209432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3B1F3C75-4AA6-453F-B765-517B590254F1}"/>
              </a:ext>
            </a:extLst>
          </p:cNvPr>
          <p:cNvCxnSpPr>
            <a:stCxn id="8" idx="1"/>
            <a:endCxn id="11" idx="0"/>
          </p:cNvCxnSpPr>
          <p:nvPr/>
        </p:nvCxnSpPr>
        <p:spPr>
          <a:xfrm rot="10800000" flipV="1">
            <a:off x="3740970" y="1645602"/>
            <a:ext cx="1212030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1ADBF7AD-A627-41B9-AA8B-EA25737DD147}"/>
              </a:ext>
            </a:extLst>
          </p:cNvPr>
          <p:cNvCxnSpPr>
            <a:stCxn id="8" idx="1"/>
            <a:endCxn id="10" idx="0"/>
          </p:cNvCxnSpPr>
          <p:nvPr/>
        </p:nvCxnSpPr>
        <p:spPr>
          <a:xfrm rot="10800000" flipV="1">
            <a:off x="1387230" y="1645602"/>
            <a:ext cx="3565770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A303D0E-03B0-4125-B561-9121FDAB7D74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rot="5400000">
            <a:off x="6004533" y="2192972"/>
            <a:ext cx="181637" cy="12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591F1A-627F-46B1-90BC-E9C70EC17D90}"/>
              </a:ext>
            </a:extLst>
          </p:cNvPr>
          <p:cNvCxnSpPr>
            <a:stCxn id="10" idx="2"/>
            <a:endCxn id="33" idx="0"/>
          </p:cNvCxnSpPr>
          <p:nvPr/>
        </p:nvCxnSpPr>
        <p:spPr>
          <a:xfrm flipH="1">
            <a:off x="1387229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DBF482-E358-4503-9A8E-B7AD0D075D72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>
            <a:off x="1387229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2C21ED-D8CA-485E-8A0F-8FEC382EF65E}"/>
              </a:ext>
            </a:extLst>
          </p:cNvPr>
          <p:cNvCxnSpPr>
            <a:stCxn id="38" idx="2"/>
            <a:endCxn id="43" idx="0"/>
          </p:cNvCxnSpPr>
          <p:nvPr/>
        </p:nvCxnSpPr>
        <p:spPr>
          <a:xfrm>
            <a:off x="1387229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9A9DF0A-FC5D-43D8-AD7F-8F7556A53718}"/>
              </a:ext>
            </a:extLst>
          </p:cNvPr>
          <p:cNvCxnSpPr>
            <a:stCxn id="11" idx="2"/>
            <a:endCxn id="34" idx="0"/>
          </p:cNvCxnSpPr>
          <p:nvPr/>
        </p:nvCxnSpPr>
        <p:spPr>
          <a:xfrm flipH="1">
            <a:off x="3740969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F72BF6-160A-45DB-83F0-525DDE5AF1A7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>
            <a:off x="3740969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552A4B7-4DFD-4571-A940-CF28A9F6FABD}"/>
              </a:ext>
            </a:extLst>
          </p:cNvPr>
          <p:cNvCxnSpPr>
            <a:stCxn id="39" idx="2"/>
            <a:endCxn id="44" idx="0"/>
          </p:cNvCxnSpPr>
          <p:nvPr/>
        </p:nvCxnSpPr>
        <p:spPr>
          <a:xfrm>
            <a:off x="3740969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6DFECFE-7957-4418-9666-A33C1FFC1EDC}"/>
              </a:ext>
            </a:extLst>
          </p:cNvPr>
          <p:cNvCxnSpPr>
            <a:stCxn id="12" idx="2"/>
            <a:endCxn id="35" idx="0"/>
          </p:cNvCxnSpPr>
          <p:nvPr/>
        </p:nvCxnSpPr>
        <p:spPr>
          <a:xfrm flipH="1">
            <a:off x="6094700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6C9E5AC-F9C3-492E-94F1-5246B008C040}"/>
              </a:ext>
            </a:extLst>
          </p:cNvPr>
          <p:cNvCxnSpPr>
            <a:stCxn id="35" idx="2"/>
            <a:endCxn id="40" idx="0"/>
          </p:cNvCxnSpPr>
          <p:nvPr/>
        </p:nvCxnSpPr>
        <p:spPr>
          <a:xfrm>
            <a:off x="6094700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E3E87DD-0BAC-46ED-A043-7B3800213814}"/>
              </a:ext>
            </a:extLst>
          </p:cNvPr>
          <p:cNvCxnSpPr>
            <a:stCxn id="40" idx="2"/>
            <a:endCxn id="45" idx="0"/>
          </p:cNvCxnSpPr>
          <p:nvPr/>
        </p:nvCxnSpPr>
        <p:spPr>
          <a:xfrm>
            <a:off x="6094700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8040E34-A313-41E7-9813-15D217AF3493}"/>
              </a:ext>
            </a:extLst>
          </p:cNvPr>
          <p:cNvCxnSpPr>
            <a:stCxn id="13" idx="2"/>
            <a:endCxn id="36" idx="0"/>
          </p:cNvCxnSpPr>
          <p:nvPr/>
        </p:nvCxnSpPr>
        <p:spPr>
          <a:xfrm flipH="1">
            <a:off x="8448431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B182780-D63F-49A2-9A02-617F9846B54A}"/>
              </a:ext>
            </a:extLst>
          </p:cNvPr>
          <p:cNvCxnSpPr>
            <a:stCxn id="36" idx="2"/>
            <a:endCxn id="41" idx="0"/>
          </p:cNvCxnSpPr>
          <p:nvPr/>
        </p:nvCxnSpPr>
        <p:spPr>
          <a:xfrm>
            <a:off x="8448431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0F2946-BD7D-48B7-907C-B61A7EE491DC}"/>
              </a:ext>
            </a:extLst>
          </p:cNvPr>
          <p:cNvCxnSpPr>
            <a:stCxn id="41" idx="2"/>
            <a:endCxn id="46" idx="0"/>
          </p:cNvCxnSpPr>
          <p:nvPr/>
        </p:nvCxnSpPr>
        <p:spPr>
          <a:xfrm>
            <a:off x="8448431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C4BD80D-FBF5-49D0-901F-DB7F2FA34FDA}"/>
              </a:ext>
            </a:extLst>
          </p:cNvPr>
          <p:cNvCxnSpPr>
            <a:stCxn id="14" idx="2"/>
            <a:endCxn id="37" idx="0"/>
          </p:cNvCxnSpPr>
          <p:nvPr/>
        </p:nvCxnSpPr>
        <p:spPr>
          <a:xfrm flipH="1">
            <a:off x="10802162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56E14C-FC77-4FDF-BED7-B320FABAFA38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10802162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A58FB2-3E9F-4152-A649-6D97AB66860C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0802162" y="5121274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9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5C7A3F32-7896-4CDD-9685-72AD0519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25065AC-9937-417E-8EBC-2206DE1F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7A88B-464E-438C-8618-372F83FDA9E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9C703-0511-4CE3-971C-914BA7AE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18" y="897766"/>
            <a:ext cx="954876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D35F9587-6708-4100-ABB6-20FD395D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7DD1EE2-04EB-4C7B-B1EC-6DFC7F9F3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9902ADE-6B2A-4A5A-8270-CB63D04D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60FE22E-6198-4ECB-8222-1F49568F7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4056-D2AC-4079-B07C-F8B1FB796A8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424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07F7CE43-7F0B-42E6-9643-791B6550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D75754-9E41-42B4-BB6F-B5F0285E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B8CCFB3-B343-482F-A958-750C99A9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B36E1E-4D54-4B67-8B17-F10D07AF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1A948-9DF5-4B8C-A06C-D6EE26C37F3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7601" t="24340" r="18911" b="21551"/>
          <a:stretch/>
        </p:blipFill>
        <p:spPr>
          <a:xfrm>
            <a:off x="4080244" y="731520"/>
            <a:ext cx="4114800" cy="3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4">
            <a:extLst>
              <a:ext uri="{FF2B5EF4-FFF2-40B4-BE49-F238E27FC236}">
                <a16:creationId xmlns:a16="http://schemas.microsoft.com/office/drawing/2014/main" id="{0DB0225D-AA82-40BF-A14F-D74AAB2F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  <a:endParaRPr lang="en-US" kern="12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CA1FB7-7200-4F70-AA78-905280F2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9CB856-2239-4DDD-BC22-C00AE5F97D9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B5012-CE01-4E76-99A4-0D26A7CC808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22960"/>
            <a:ext cx="10058400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2E3E0-9B33-45A9-A959-66A99790642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01F033F-A431-4E80-9F99-2B8ABD9D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7B1BE79-D60F-4AF0-95C9-035373431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2291B-91BA-4D15-9260-D12C525CDB0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22960"/>
            <a:ext cx="91440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12E06-4F78-4FB5-ACBB-6C66F728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4D8A9D8-C4A4-4504-A0F8-136367CA11CD}"/>
              </a:ext>
            </a:extLst>
          </p:cNvPr>
          <p:cNvSpPr txBox="1">
            <a:spLocks/>
          </p:cNvSpPr>
          <p:nvPr/>
        </p:nvSpPr>
        <p:spPr>
          <a:xfrm>
            <a:off x="4037075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srgbClr val="FFFFFF"/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27B490F-C4C2-40B5-98F0-69132E5E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B43ED-7928-46D0-8CC9-DE7DEDF0F58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1F45C0A-BCF0-4EE6-94A5-BE91253F5E0E}"/>
              </a:ext>
            </a:extLst>
          </p:cNvPr>
          <p:cNvSpPr txBox="1">
            <a:spLocks/>
          </p:cNvSpPr>
          <p:nvPr/>
        </p:nvSpPr>
        <p:spPr>
          <a:xfrm>
            <a:off x="7056783" y="1848677"/>
            <a:ext cx="5029200" cy="45720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Working Agreement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Recap &amp; Project Recap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Not Completed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the Next Sprint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 App Screenshot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WikiLink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8169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4927D-480D-43EA-877E-4AD5B6D39C6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A3846049-5846-4B5F-A964-0B00456E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953DA44-47CF-4088-B948-08AAF18FBE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5EE86-03F2-4E73-91D8-B8456994AF9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22958"/>
            <a:ext cx="91440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1B8ED-3B31-4C47-82FB-E7617BBDF4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C205133-9791-4748-ABE1-3F80775A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282B90F-3EA0-4EE5-A464-280385EA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EA14D-FB70-4CCD-9CD7-0C74E5F7EE9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22960"/>
            <a:ext cx="91440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B78F5-B02A-453D-B117-4F226BFFA5CE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2C76DF69-1288-409A-8367-38985BED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B7B8079-A09E-453B-A51C-5856C044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56D0C-373C-4D02-B3BA-83D9B6699A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40" y="822960"/>
            <a:ext cx="667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5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9CFF0-9F73-4447-9394-5680E02C1666}"/>
              </a:ext>
            </a:extLst>
          </p:cNvPr>
          <p:cNvSpPr/>
          <p:nvPr/>
        </p:nvSpPr>
        <p:spPr>
          <a:xfrm>
            <a:off x="729366" y="3008014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334934-AF2A-45BB-A71D-5BCB84CD0285}"/>
              </a:ext>
            </a:extLst>
          </p:cNvPr>
          <p:cNvCxnSpPr>
            <a:cxnSpLocks/>
          </p:cNvCxnSpPr>
          <p:nvPr/>
        </p:nvCxnSpPr>
        <p:spPr>
          <a:xfrm>
            <a:off x="2992162" y="3609994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95CECD-C355-4A37-AED6-A742B1028AF9}"/>
              </a:ext>
            </a:extLst>
          </p:cNvPr>
          <p:cNvSpPr/>
          <p:nvPr/>
        </p:nvSpPr>
        <p:spPr>
          <a:xfrm>
            <a:off x="3868462" y="3177683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4165F0-F956-4CFB-817F-8388C29D3DC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803942" y="1620511"/>
            <a:ext cx="2213376" cy="1989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FACEA3-B1F2-4A25-B10C-054878BD822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803942" y="3386924"/>
            <a:ext cx="2213376" cy="22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DFA7C-3588-45E8-9018-254EB431487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03942" y="3609994"/>
            <a:ext cx="2213376" cy="184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A3E820-0FA3-42B9-996F-1ED642E67609}"/>
              </a:ext>
            </a:extLst>
          </p:cNvPr>
          <p:cNvSpPr/>
          <p:nvPr/>
        </p:nvSpPr>
        <p:spPr>
          <a:xfrm>
            <a:off x="8017318" y="822960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156312-D285-4DCA-BFFA-88A8F7EFEB08}"/>
              </a:ext>
            </a:extLst>
          </p:cNvPr>
          <p:cNvSpPr/>
          <p:nvPr/>
        </p:nvSpPr>
        <p:spPr>
          <a:xfrm>
            <a:off x="8017318" y="2532273"/>
            <a:ext cx="3219136" cy="1709301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732CA1-C6A4-4D14-A22E-794F87CF8B3E}"/>
              </a:ext>
            </a:extLst>
          </p:cNvPr>
          <p:cNvSpPr/>
          <p:nvPr/>
        </p:nvSpPr>
        <p:spPr>
          <a:xfrm>
            <a:off x="8017318" y="4351179"/>
            <a:ext cx="3219136" cy="221308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6A610-ED87-4E00-8146-A59B44DBB75D}"/>
              </a:ext>
            </a:extLst>
          </p:cNvPr>
          <p:cNvSpPr txBox="1"/>
          <p:nvPr/>
        </p:nvSpPr>
        <p:spPr>
          <a:xfrm>
            <a:off x="8712486" y="392168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B7CF1-0F5E-4D1C-90C2-27F8F8AE9C8C}"/>
              </a:ext>
            </a:extLst>
          </p:cNvPr>
          <p:cNvSpPr txBox="1"/>
          <p:nvPr/>
        </p:nvSpPr>
        <p:spPr>
          <a:xfrm>
            <a:off x="8712486" y="210889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B25981F4-509A-4763-B0B9-94A08FDC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586D6-A732-463B-9156-D4EF045A898B}"/>
              </a:ext>
            </a:extLst>
          </p:cNvPr>
          <p:cNvSpPr txBox="1"/>
          <p:nvPr/>
        </p:nvSpPr>
        <p:spPr>
          <a:xfrm>
            <a:off x="8712486" y="6255096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88FD88FC-9AE4-43A5-AE9C-E3C4DD37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F43DA4-E94A-4242-8E19-EB5B03DBBBD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</p:spTree>
    <p:extLst>
      <p:ext uri="{BB962C8B-B14F-4D97-AF65-F5344CB8AC3E}">
        <p14:creationId xmlns:p14="http://schemas.microsoft.com/office/powerpoint/2010/main" val="243129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0" grpId="0" animBg="1"/>
      <p:bldP spid="11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F9B94A-7FCF-4E7F-85B2-51DFA4BC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E623933-E94D-4E1A-B446-8B57FD4D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987EB-ECDE-4626-8DE5-75EBD5DF211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F185B-8658-4495-AB34-A40B2BFD3A4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22960"/>
            <a:ext cx="91440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6C7E961-577D-4B01-B55D-020C51D8B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B778968E-53CC-4F56-9DDD-CE2EE2B5E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0F7F996-F1AA-400C-9BFA-89C3E3FF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50" y="1618682"/>
            <a:ext cx="3431918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Sprint 6 Recap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20E5B2-602E-49A4-9073-E4BF062D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DD4B3CE-0C8F-4191-B4BF-587F39B1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2B153A2-57F1-4381-B56F-B55DE288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5A184-CC2F-4AA5-90A2-7752D0489B6B}"/>
              </a:ext>
            </a:extLst>
          </p:cNvPr>
          <p:cNvSpPr txBox="1"/>
          <p:nvPr/>
        </p:nvSpPr>
        <p:spPr>
          <a:xfrm>
            <a:off x="269050" y="2442769"/>
            <a:ext cx="3780339" cy="29510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enrolling the student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revenue and course-wise revenue report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course-wise revenue report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new categories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endParaRPr lang="en-US" dirty="0">
              <a:latin typeface="Times New Roman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FEFB7-09C5-4020-9EFA-86ECDB1C7837}"/>
              </a:ext>
            </a:extLst>
          </p:cNvPr>
          <p:cNvSpPr txBox="1"/>
          <p:nvPr/>
        </p:nvSpPr>
        <p:spPr>
          <a:xfrm>
            <a:off x="6023609" y="91440"/>
            <a:ext cx="3431918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0DAA12-B337-4AB0-BA9F-8EF13E71908B}"/>
              </a:ext>
            </a:extLst>
          </p:cNvPr>
          <p:cNvSpPr txBox="1"/>
          <p:nvPr/>
        </p:nvSpPr>
        <p:spPr>
          <a:xfrm>
            <a:off x="5202957" y="672678"/>
            <a:ext cx="2536611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A144B-67CE-417A-A621-9F1A7E7D88EE}"/>
              </a:ext>
            </a:extLst>
          </p:cNvPr>
          <p:cNvSpPr txBox="1"/>
          <p:nvPr/>
        </p:nvSpPr>
        <p:spPr>
          <a:xfrm>
            <a:off x="7739794" y="672678"/>
            <a:ext cx="2743200" cy="5859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617D5A-C3C1-46B6-AF9C-5C6751B4A774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3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085985"/>
              </p:ext>
            </p:extLst>
          </p:nvPr>
        </p:nvGraphicFramePr>
        <p:xfrm>
          <a:off x="152400" y="822960"/>
          <a:ext cx="11887200" cy="576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28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77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5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24803"/>
              </p:ext>
            </p:extLst>
          </p:nvPr>
        </p:nvGraphicFramePr>
        <p:xfrm>
          <a:off x="152400" y="822960"/>
          <a:ext cx="11887200" cy="267004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grades of the students, so that they can see their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of the course so that the Students can review the course material.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254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C6A39E8-827B-4ABD-9245-CEB6F0B1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06D83AE-E1CF-4BE7-859A-0716D0F7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EAD7E-3E9E-4439-B57A-E65BDB37B9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7B0B4A-C062-45A4-9D86-38E46D4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911263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do the payment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access the course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20419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see the notifications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get periodic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SMTP setting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send/receive email through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the revenue split between the admin and the instructor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increase the profit of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53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(1/2)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AC1D18-166B-4BC7-A3F8-ABF41E3A6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301139"/>
              </p:ext>
            </p:extLst>
          </p:nvPr>
        </p:nvGraphicFramePr>
        <p:xfrm>
          <a:off x="152400" y="822960"/>
          <a:ext cx="11887200" cy="57607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3686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do the payment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access the course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student wants to buy a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student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student adds the course to his/her cart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is able to purchase the course</a:t>
                      </a:r>
                      <a:endParaRPr lang="en-US" sz="15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see the notifications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get periodic updates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41206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student wants to get notification regarding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student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changes are made by 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gets a notification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253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SMTP setting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send/receive email through the website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19373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admin/student/professor wants to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email through the website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admin/student/professor is logged in using the correct credentials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admin/student/professor wants to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email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email using this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79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77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32">
            <a:extLst>
              <a:ext uri="{FF2B5EF4-FFF2-40B4-BE49-F238E27FC236}">
                <a16:creationId xmlns:a16="http://schemas.microsoft.com/office/drawing/2014/main" id="{70D00E9F-C247-420B-AAF1-DE5266B9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67DF24-2A6B-45DF-8F75-5ECF91AA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438331C7-05D2-4429-8BE4-A5E5EC86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B1D65546-5B2A-4BAF-A3D0-366A5E44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34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CFE37E83-3FCC-4795-BDDE-B972B7DC0D0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5800" y="109728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(2/2)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5D1A31-F2B4-416F-9D72-8EE04AD47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309278"/>
              </p:ext>
            </p:extLst>
          </p:nvPr>
        </p:nvGraphicFramePr>
        <p:xfrm>
          <a:off x="152400" y="822960"/>
          <a:ext cx="11887200" cy="2148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the revenue split between the admin and the instructor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increase the profit of the website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Scenario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admin wants to adjust the revenue split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When the admin opens the dashboard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Then he/she can make changes to the revenue model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7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C616D49-46E5-44E6-9134-78FF05304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BE0FD39-10DC-4884-B878-F4574349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B3A0A-EA99-4F1B-BA72-9D99A37A356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2FCFB-B05F-4465-AD88-40FD11B6C6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22960"/>
            <a:ext cx="11887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D770084-C6C9-432C-920F-80422F49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AA5B3F3-18FB-4F07-B1FF-2CA7D86D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FCF1C-15D6-4592-BF27-3165C19F3676}"/>
              </a:ext>
            </a:extLst>
          </p:cNvPr>
          <p:cNvSpPr txBox="1"/>
          <p:nvPr/>
        </p:nvSpPr>
        <p:spPr>
          <a:xfrm>
            <a:off x="975360" y="91440"/>
            <a:ext cx="10241280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17B8039-0B7A-40A6-9023-8C3C6DD2C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85084"/>
              </p:ext>
            </p:extLst>
          </p:nvPr>
        </p:nvGraphicFramePr>
        <p:xfrm>
          <a:off x="152400" y="822960"/>
          <a:ext cx="11887200" cy="329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553436845"/>
                    </a:ext>
                  </a:extLst>
                </a:gridCol>
                <a:gridCol w="7498080">
                  <a:extLst>
                    <a:ext uri="{9D8B030D-6E8A-4147-A177-3AD203B41FA5}">
                      <a16:colId xmlns:a16="http://schemas.microsoft.com/office/drawing/2014/main" val="362968521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2958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20808476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67048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student, I want to do the payment, So that I can access the course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02922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student, I want to see the notifications, So that I can get periodic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7914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admin, I want to set SMTP setting, So that I can send/receive email through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737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admin, I want to set the revenue split between the admin and the instructor, So that I can increase the profit of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575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15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75AEB36-A5D9-40DA-BEB3-7700C335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D64E2B-FAD2-480E-895A-47BD96BC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1ACA17DA-8F28-47A6-BE8F-FC983F47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639DD2-B3AF-41C6-8BD8-39325CC6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F6FD6-71FF-4C23-9990-78D4EFE3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1" t="28062" r="23935" b="34687"/>
          <a:stretch/>
        </p:blipFill>
        <p:spPr>
          <a:xfrm>
            <a:off x="4083887" y="1188720"/>
            <a:ext cx="40242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787B4F1-5B4C-497A-8430-F0487AB5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19CA5D0-AE69-432C-AA15-14408CA1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FD352-A6FE-40D5-A310-D0480E98D29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0F75E8A2-70A9-46CA-A193-7590263146F4}"/>
              </a:ext>
            </a:extLst>
          </p:cNvPr>
          <p:cNvGrpSpPr/>
          <p:nvPr/>
        </p:nvGrpSpPr>
        <p:grpSpPr>
          <a:xfrm>
            <a:off x="1524011" y="822960"/>
            <a:ext cx="9143978" cy="5760720"/>
            <a:chOff x="0" y="-76200"/>
            <a:chExt cx="12191970" cy="7655233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9F5D1F05-3214-4517-AD1F-4A1FCB674FD5}"/>
                </a:ext>
              </a:extLst>
            </p:cNvPr>
            <p:cNvSpPr txBox="1"/>
            <p:nvPr/>
          </p:nvSpPr>
          <p:spPr>
            <a:xfrm>
              <a:off x="437067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1</a:t>
              </a: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EDA4309-F870-4DA8-9278-747A8CA8BEED}"/>
                </a:ext>
              </a:extLst>
            </p:cNvPr>
            <p:cNvSpPr txBox="1"/>
            <p:nvPr/>
          </p:nvSpPr>
          <p:spPr>
            <a:xfrm>
              <a:off x="2226435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2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628BEA01-D2C0-40B9-A9AA-EC55E3D44973}"/>
                </a:ext>
              </a:extLst>
            </p:cNvPr>
            <p:cNvSpPr txBox="1"/>
            <p:nvPr/>
          </p:nvSpPr>
          <p:spPr>
            <a:xfrm>
              <a:off x="4015802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3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EE62F6F-AD4C-441F-AF17-C9250357A163}"/>
                </a:ext>
              </a:extLst>
            </p:cNvPr>
            <p:cNvSpPr txBox="1"/>
            <p:nvPr/>
          </p:nvSpPr>
          <p:spPr>
            <a:xfrm>
              <a:off x="5805172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4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FB9C252C-53A6-4CB6-B6E2-0DCDF42C8070}"/>
                </a:ext>
              </a:extLst>
            </p:cNvPr>
            <p:cNvSpPr txBox="1"/>
            <p:nvPr/>
          </p:nvSpPr>
          <p:spPr>
            <a:xfrm>
              <a:off x="7594541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5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C652F472-FA8C-49F4-A995-7C3AC1B5BA66}"/>
                </a:ext>
              </a:extLst>
            </p:cNvPr>
            <p:cNvSpPr txBox="1"/>
            <p:nvPr/>
          </p:nvSpPr>
          <p:spPr>
            <a:xfrm>
              <a:off x="9383911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6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98922C3B-1C92-4808-9A3E-35811481EE38}"/>
                </a:ext>
              </a:extLst>
            </p:cNvPr>
            <p:cNvSpPr txBox="1"/>
            <p:nvPr/>
          </p:nvSpPr>
          <p:spPr>
            <a:xfrm>
              <a:off x="11173279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7</a:t>
              </a:r>
            </a:p>
          </p:txBody>
        </p: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BADBED1E-A61F-4A26-BEF2-B62EE9456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181024"/>
              <a:ext cx="11562075" cy="6985487"/>
              <a:chOff x="0" y="0"/>
              <a:chExt cx="11108117" cy="6711218"/>
            </a:xfrm>
          </p:grpSpPr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74959ED2-B9C0-4B5B-A424-90BF9F8EAF21}"/>
                  </a:ext>
                </a:extLst>
              </p:cNvPr>
              <p:cNvSpPr/>
              <p:nvPr/>
            </p:nvSpPr>
            <p:spPr>
              <a:xfrm>
                <a:off x="0" y="-6350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8A55E27F-2CF8-41DE-BB6B-1239B7274607}"/>
                  </a:ext>
                </a:extLst>
              </p:cNvPr>
              <p:cNvSpPr/>
              <p:nvPr/>
            </p:nvSpPr>
            <p:spPr>
              <a:xfrm>
                <a:off x="0" y="1335894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169CA453-0238-430A-B383-69A03E3B7390}"/>
                  </a:ext>
                </a:extLst>
              </p:cNvPr>
              <p:cNvSpPr/>
              <p:nvPr/>
            </p:nvSpPr>
            <p:spPr>
              <a:xfrm>
                <a:off x="0" y="2678137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07E0F5EF-CE55-4241-9F31-FB0EFB64DA22}"/>
                  </a:ext>
                </a:extLst>
              </p:cNvPr>
              <p:cNvSpPr/>
              <p:nvPr/>
            </p:nvSpPr>
            <p:spPr>
              <a:xfrm>
                <a:off x="0" y="4020381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F0D3FF60-AC29-4B71-A55C-C18221E1B3BC}"/>
                  </a:ext>
                </a:extLst>
              </p:cNvPr>
              <p:cNvSpPr/>
              <p:nvPr/>
            </p:nvSpPr>
            <p:spPr>
              <a:xfrm>
                <a:off x="0" y="5362625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D2DC1058-211F-484F-9E34-BA7D6F0EFF1C}"/>
                  </a:ext>
                </a:extLst>
              </p:cNvPr>
              <p:cNvSpPr/>
              <p:nvPr/>
            </p:nvSpPr>
            <p:spPr>
              <a:xfrm>
                <a:off x="0" y="6704868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60000"/>
                </a:srgbClr>
              </a:solidFill>
            </p:spPr>
          </p:sp>
        </p:grp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72CDBC76-BC0A-41E1-AA50-9C9BA7909FB4}"/>
                </a:ext>
              </a:extLst>
            </p:cNvPr>
            <p:cNvSpPr txBox="1"/>
            <p:nvPr/>
          </p:nvSpPr>
          <p:spPr>
            <a:xfrm>
              <a:off x="0" y="-76200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0092A34C-8C9F-4D55-8618-008348FF49E2}"/>
                </a:ext>
              </a:extLst>
            </p:cNvPr>
            <p:cNvSpPr txBox="1"/>
            <p:nvPr/>
          </p:nvSpPr>
          <p:spPr>
            <a:xfrm>
              <a:off x="0" y="1320897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744B9CB2-F105-478F-B731-F83E903DA87B}"/>
                </a:ext>
              </a:extLst>
            </p:cNvPr>
            <p:cNvSpPr txBox="1"/>
            <p:nvPr/>
          </p:nvSpPr>
          <p:spPr>
            <a:xfrm>
              <a:off x="0" y="2717995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 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2DA1F82D-BB49-48B3-83FA-0797D2AF0BFB}"/>
                </a:ext>
              </a:extLst>
            </p:cNvPr>
            <p:cNvSpPr txBox="1"/>
            <p:nvPr/>
          </p:nvSpPr>
          <p:spPr>
            <a:xfrm>
              <a:off x="0" y="4115092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7C5B6073-CBA3-4DB6-B9BD-7D863612D329}"/>
                </a:ext>
              </a:extLst>
            </p:cNvPr>
            <p:cNvSpPr txBox="1"/>
            <p:nvPr/>
          </p:nvSpPr>
          <p:spPr>
            <a:xfrm>
              <a:off x="152432" y="5512190"/>
              <a:ext cx="228648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 </a:t>
              </a:r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7BBE28E4-7EA2-4026-A1E1-89F640E882DF}"/>
                </a:ext>
              </a:extLst>
            </p:cNvPr>
            <p:cNvSpPr txBox="1"/>
            <p:nvPr/>
          </p:nvSpPr>
          <p:spPr>
            <a:xfrm>
              <a:off x="152432" y="6909286"/>
              <a:ext cx="228648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B65BCBF2-D080-44E2-9FCD-B548A4A297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733254"/>
              <a:ext cx="11562075" cy="6433258"/>
              <a:chOff x="0" y="530547"/>
              <a:chExt cx="11108117" cy="6180671"/>
            </a:xfrm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D44E13EE-AB51-4E47-8DC8-59E98EACE739}"/>
                  </a:ext>
                </a:extLst>
              </p:cNvPr>
              <p:cNvSpPr/>
              <p:nvPr/>
            </p:nvSpPr>
            <p:spPr>
              <a:xfrm>
                <a:off x="0" y="5362625"/>
                <a:ext cx="384018" cy="1348594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348594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1348593"/>
                    </a:lnTo>
                    <a:lnTo>
                      <a:pt x="0" y="134859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C61B5116-7B10-43DB-B38A-3A131E35CB56}"/>
                  </a:ext>
                </a:extLst>
              </p:cNvPr>
              <p:cNvSpPr/>
              <p:nvPr/>
            </p:nvSpPr>
            <p:spPr>
              <a:xfrm>
                <a:off x="1719113" y="4825727"/>
                <a:ext cx="384018" cy="188549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88549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1885491"/>
                    </a:lnTo>
                    <a:lnTo>
                      <a:pt x="0" y="188549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6201165C-E016-4C8A-B7F6-B63B573B619C}"/>
                  </a:ext>
                </a:extLst>
              </p:cNvPr>
              <p:cNvSpPr/>
              <p:nvPr/>
            </p:nvSpPr>
            <p:spPr>
              <a:xfrm>
                <a:off x="3438227" y="2678137"/>
                <a:ext cx="384018" cy="403308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403308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4033081"/>
                    </a:lnTo>
                    <a:lnTo>
                      <a:pt x="0" y="403308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9C6691A8-904C-487F-9A53-39647451F569}"/>
                  </a:ext>
                </a:extLst>
              </p:cNvPr>
              <p:cNvSpPr/>
              <p:nvPr/>
            </p:nvSpPr>
            <p:spPr>
              <a:xfrm>
                <a:off x="5157340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A5D30F38-2318-4B08-A263-4C478B4AEB12}"/>
                  </a:ext>
                </a:extLst>
              </p:cNvPr>
              <p:cNvSpPr/>
              <p:nvPr/>
            </p:nvSpPr>
            <p:spPr>
              <a:xfrm>
                <a:off x="6876454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A1CE1FE0-4A32-47D9-B2CA-3DFD74CA6397}"/>
                  </a:ext>
                </a:extLst>
              </p:cNvPr>
              <p:cNvSpPr/>
              <p:nvPr/>
            </p:nvSpPr>
            <p:spPr>
              <a:xfrm>
                <a:off x="8595567" y="530547"/>
                <a:ext cx="384018" cy="618067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618067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6180671"/>
                    </a:lnTo>
                    <a:lnTo>
                      <a:pt x="0" y="618067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85ED4BEF-5959-41C0-8EA0-2E8CB0716E3C}"/>
                  </a:ext>
                </a:extLst>
              </p:cNvPr>
              <p:cNvSpPr/>
              <p:nvPr/>
            </p:nvSpPr>
            <p:spPr>
              <a:xfrm>
                <a:off x="10314680" y="1604342"/>
                <a:ext cx="384018" cy="5106876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5106876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5106876"/>
                    </a:lnTo>
                    <a:lnTo>
                      <a:pt x="0" y="5106876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41CCEF68-CA8D-480A-B4D4-54972B40C998}"/>
                  </a:ext>
                </a:extLst>
              </p:cNvPr>
              <p:cNvSpPr/>
              <p:nvPr/>
            </p:nvSpPr>
            <p:spPr>
              <a:xfrm>
                <a:off x="409418" y="5362625"/>
                <a:ext cx="384019" cy="1348594"/>
              </a:xfrm>
              <a:custGeom>
                <a:avLst/>
                <a:gdLst/>
                <a:ahLst/>
                <a:cxnLst/>
                <a:rect l="l" t="t" r="r" b="b"/>
                <a:pathLst>
                  <a:path w="384019" h="1348594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1348593"/>
                    </a:lnTo>
                    <a:lnTo>
                      <a:pt x="0" y="1348593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5DF6B193-004A-468B-831C-278D57FDAC62}"/>
                  </a:ext>
                </a:extLst>
              </p:cNvPr>
              <p:cNvSpPr/>
              <p:nvPr/>
            </p:nvSpPr>
            <p:spPr>
              <a:xfrm>
                <a:off x="2128532" y="4825727"/>
                <a:ext cx="384018" cy="188549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88549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1885491"/>
                    </a:lnTo>
                    <a:lnTo>
                      <a:pt x="0" y="188549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1" name="Freeform 33">
                <a:extLst>
                  <a:ext uri="{FF2B5EF4-FFF2-40B4-BE49-F238E27FC236}">
                    <a16:creationId xmlns:a16="http://schemas.microsoft.com/office/drawing/2014/main" id="{C61DEE5B-E251-489E-B5B2-4D398D234638}"/>
                  </a:ext>
                </a:extLst>
              </p:cNvPr>
              <p:cNvSpPr/>
              <p:nvPr/>
            </p:nvSpPr>
            <p:spPr>
              <a:xfrm>
                <a:off x="3847645" y="2678137"/>
                <a:ext cx="384018" cy="403308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403308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4033081"/>
                    </a:lnTo>
                    <a:lnTo>
                      <a:pt x="0" y="403308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Freeform 34">
                <a:extLst>
                  <a:ext uri="{FF2B5EF4-FFF2-40B4-BE49-F238E27FC236}">
                    <a16:creationId xmlns:a16="http://schemas.microsoft.com/office/drawing/2014/main" id="{9A883159-C220-43DA-9A56-377459DF5672}"/>
                  </a:ext>
                </a:extLst>
              </p:cNvPr>
              <p:cNvSpPr/>
              <p:nvPr/>
            </p:nvSpPr>
            <p:spPr>
              <a:xfrm>
                <a:off x="5566759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16F639DB-E80C-4FC4-8DF5-FF273DF49B71}"/>
                  </a:ext>
                </a:extLst>
              </p:cNvPr>
              <p:cNvSpPr/>
              <p:nvPr/>
            </p:nvSpPr>
            <p:spPr>
              <a:xfrm>
                <a:off x="7285872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1E08B716-7FB1-454E-8C6D-633803A97551}"/>
                  </a:ext>
                </a:extLst>
              </p:cNvPr>
              <p:cNvSpPr/>
              <p:nvPr/>
            </p:nvSpPr>
            <p:spPr>
              <a:xfrm>
                <a:off x="9004985" y="530547"/>
                <a:ext cx="384019" cy="6180671"/>
              </a:xfrm>
              <a:custGeom>
                <a:avLst/>
                <a:gdLst/>
                <a:ahLst/>
                <a:cxnLst/>
                <a:rect l="l" t="t" r="r" b="b"/>
                <a:pathLst>
                  <a:path w="384019" h="618067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6180671"/>
                    </a:lnTo>
                    <a:lnTo>
                      <a:pt x="0" y="618067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5" name="Freeform 37">
                <a:extLst>
                  <a:ext uri="{FF2B5EF4-FFF2-40B4-BE49-F238E27FC236}">
                    <a16:creationId xmlns:a16="http://schemas.microsoft.com/office/drawing/2014/main" id="{A36979C8-FC45-4E84-8980-651B62F7E5E7}"/>
                  </a:ext>
                </a:extLst>
              </p:cNvPr>
              <p:cNvSpPr/>
              <p:nvPr/>
            </p:nvSpPr>
            <p:spPr>
              <a:xfrm>
                <a:off x="10724099" y="1604342"/>
                <a:ext cx="384018" cy="5106876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5106876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5106876"/>
                    </a:lnTo>
                    <a:lnTo>
                      <a:pt x="0" y="5106876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25429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FC86DECA-9198-44DF-9DED-16ECB697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C37C7E3-21CB-44BE-AA56-BE087B0E13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B3660-144D-48FE-993A-0F352203ACD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1A245D2A-4700-4602-B14B-8D3FBC7B45CF}"/>
              </a:ext>
            </a:extLst>
          </p:cNvPr>
          <p:cNvGrpSpPr/>
          <p:nvPr/>
        </p:nvGrpSpPr>
        <p:grpSpPr>
          <a:xfrm>
            <a:off x="1524000" y="822960"/>
            <a:ext cx="9144000" cy="5760720"/>
            <a:chOff x="0" y="-76200"/>
            <a:chExt cx="12192000" cy="7648832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FE147165-574D-4AA8-9198-1493FFF7D3E3}"/>
                </a:ext>
              </a:extLst>
            </p:cNvPr>
            <p:cNvSpPr txBox="1"/>
            <p:nvPr/>
          </p:nvSpPr>
          <p:spPr>
            <a:xfrm>
              <a:off x="45556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1</a:t>
              </a: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2164097-80D9-4A25-862C-5FCC8005E482}"/>
                </a:ext>
              </a:extLst>
            </p:cNvPr>
            <p:cNvSpPr txBox="1"/>
            <p:nvPr/>
          </p:nvSpPr>
          <p:spPr>
            <a:xfrm>
              <a:off x="193994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2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C9C317B8-F939-49C3-B5C1-A0FB44B472C3}"/>
                </a:ext>
              </a:extLst>
            </p:cNvPr>
            <p:cNvSpPr txBox="1"/>
            <p:nvPr/>
          </p:nvSpPr>
          <p:spPr>
            <a:xfrm>
              <a:off x="3424327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3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C5EBD61-3894-432D-9BAD-999F3E08316D}"/>
                </a:ext>
              </a:extLst>
            </p:cNvPr>
            <p:cNvSpPr txBox="1"/>
            <p:nvPr/>
          </p:nvSpPr>
          <p:spPr>
            <a:xfrm>
              <a:off x="490870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4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8FAEC689-9A18-44D3-8104-1FB3BE23598B}"/>
                </a:ext>
              </a:extLst>
            </p:cNvPr>
            <p:cNvSpPr txBox="1"/>
            <p:nvPr/>
          </p:nvSpPr>
          <p:spPr>
            <a:xfrm>
              <a:off x="6393085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5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CA91A9B-C0C9-4709-BE44-F78A994B6ABD}"/>
                </a:ext>
              </a:extLst>
            </p:cNvPr>
            <p:cNvSpPr txBox="1"/>
            <p:nvPr/>
          </p:nvSpPr>
          <p:spPr>
            <a:xfrm>
              <a:off x="7877467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6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EC073D49-3CEB-4305-A45C-EB8A807C5E77}"/>
                </a:ext>
              </a:extLst>
            </p:cNvPr>
            <p:cNvSpPr txBox="1"/>
            <p:nvPr/>
          </p:nvSpPr>
          <p:spPr>
            <a:xfrm>
              <a:off x="9361845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7</a:t>
              </a:r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B9227BAF-527A-4AC4-A08F-3CCAC31F9345}"/>
                </a:ext>
              </a:extLst>
            </p:cNvPr>
            <p:cNvSpPr txBox="1"/>
            <p:nvPr/>
          </p:nvSpPr>
          <p:spPr>
            <a:xfrm>
              <a:off x="11037257" y="7205101"/>
              <a:ext cx="1041617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</a:t>
              </a:r>
            </a:p>
          </p:txBody>
        </p:sp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E423A827-212A-4DA1-B672-B13B6F13FD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181024"/>
              <a:ext cx="11658521" cy="6985487"/>
              <a:chOff x="0" y="0"/>
              <a:chExt cx="11200776" cy="6711218"/>
            </a:xfrm>
          </p:grpSpPr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497566A2-AD1C-492F-A2CE-42B5CF3F641B}"/>
                  </a:ext>
                </a:extLst>
              </p:cNvPr>
              <p:cNvSpPr/>
              <p:nvPr/>
            </p:nvSpPr>
            <p:spPr>
              <a:xfrm>
                <a:off x="0" y="-6350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8" name="Freeform 13">
                <a:extLst>
                  <a:ext uri="{FF2B5EF4-FFF2-40B4-BE49-F238E27FC236}">
                    <a16:creationId xmlns:a16="http://schemas.microsoft.com/office/drawing/2014/main" id="{D43F8F6E-B966-4A68-8F41-2A3121F92A8D}"/>
                  </a:ext>
                </a:extLst>
              </p:cNvPr>
              <p:cNvSpPr/>
              <p:nvPr/>
            </p:nvSpPr>
            <p:spPr>
              <a:xfrm>
                <a:off x="0" y="1335894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9" name="Freeform 14">
                <a:extLst>
                  <a:ext uri="{FF2B5EF4-FFF2-40B4-BE49-F238E27FC236}">
                    <a16:creationId xmlns:a16="http://schemas.microsoft.com/office/drawing/2014/main" id="{A14610E5-285A-4698-925D-47D6E0F219C8}"/>
                  </a:ext>
                </a:extLst>
              </p:cNvPr>
              <p:cNvSpPr/>
              <p:nvPr/>
            </p:nvSpPr>
            <p:spPr>
              <a:xfrm>
                <a:off x="0" y="2678137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50" name="Freeform 15">
                <a:extLst>
                  <a:ext uri="{FF2B5EF4-FFF2-40B4-BE49-F238E27FC236}">
                    <a16:creationId xmlns:a16="http://schemas.microsoft.com/office/drawing/2014/main" id="{DEF30772-FDFB-476D-BD40-419858DDAA65}"/>
                  </a:ext>
                </a:extLst>
              </p:cNvPr>
              <p:cNvSpPr/>
              <p:nvPr/>
            </p:nvSpPr>
            <p:spPr>
              <a:xfrm>
                <a:off x="0" y="4020381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51" name="Freeform 16">
                <a:extLst>
                  <a:ext uri="{FF2B5EF4-FFF2-40B4-BE49-F238E27FC236}">
                    <a16:creationId xmlns:a16="http://schemas.microsoft.com/office/drawing/2014/main" id="{A514AA6E-8DE9-4407-8B20-C308C495909A}"/>
                  </a:ext>
                </a:extLst>
              </p:cNvPr>
              <p:cNvSpPr/>
              <p:nvPr/>
            </p:nvSpPr>
            <p:spPr>
              <a:xfrm>
                <a:off x="0" y="5362625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40A8F8FD-1A07-47B9-A32E-4325D87CF0B5}"/>
                  </a:ext>
                </a:extLst>
              </p:cNvPr>
              <p:cNvSpPr/>
              <p:nvPr/>
            </p:nvSpPr>
            <p:spPr>
              <a:xfrm>
                <a:off x="0" y="6704868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60000"/>
                </a:srgbClr>
              </a:solidFill>
            </p:spPr>
          </p:sp>
        </p:grp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E0E9464F-FEAA-453B-B505-CF652007F696}"/>
                </a:ext>
              </a:extLst>
            </p:cNvPr>
            <p:cNvSpPr txBox="1"/>
            <p:nvPr/>
          </p:nvSpPr>
          <p:spPr>
            <a:xfrm>
              <a:off x="0" y="-76200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BD3CCA14-44BD-4841-ADBA-ABA6DD721DF3}"/>
                </a:ext>
              </a:extLst>
            </p:cNvPr>
            <p:cNvSpPr txBox="1"/>
            <p:nvPr/>
          </p:nvSpPr>
          <p:spPr>
            <a:xfrm>
              <a:off x="0" y="1320896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D09F4A43-D080-4DAD-8B61-DA8249A627E8}"/>
                </a:ext>
              </a:extLst>
            </p:cNvPr>
            <p:cNvSpPr txBox="1"/>
            <p:nvPr/>
          </p:nvSpPr>
          <p:spPr>
            <a:xfrm>
              <a:off x="0" y="2717994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 </a:t>
              </a: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B7482892-C0D9-4E3C-8A1C-B2A80BA3B265}"/>
                </a:ext>
              </a:extLst>
            </p:cNvPr>
            <p:cNvSpPr txBox="1"/>
            <p:nvPr/>
          </p:nvSpPr>
          <p:spPr>
            <a:xfrm>
              <a:off x="0" y="4115092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14F17C4D-7729-49BF-AE91-1FA68F705A03}"/>
                </a:ext>
              </a:extLst>
            </p:cNvPr>
            <p:cNvSpPr txBox="1"/>
            <p:nvPr/>
          </p:nvSpPr>
          <p:spPr>
            <a:xfrm>
              <a:off x="152432" y="5512192"/>
              <a:ext cx="228648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 </a:t>
              </a: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3FBA46BA-82BA-465B-8D1A-689A8B7DBC2D}"/>
                </a:ext>
              </a:extLst>
            </p:cNvPr>
            <p:cNvSpPr txBox="1"/>
            <p:nvPr/>
          </p:nvSpPr>
          <p:spPr>
            <a:xfrm>
              <a:off x="152432" y="6909287"/>
              <a:ext cx="228648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</a:p>
          </p:txBody>
        </p:sp>
        <p:grpSp>
          <p:nvGrpSpPr>
            <p:cNvPr id="22" name="Group 24">
              <a:extLst>
                <a:ext uri="{FF2B5EF4-FFF2-40B4-BE49-F238E27FC236}">
                  <a16:creationId xmlns:a16="http://schemas.microsoft.com/office/drawing/2014/main" id="{002C611A-7BDC-40C2-8ACD-6EC4A57F9A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726644"/>
              <a:ext cx="11233105" cy="6439868"/>
              <a:chOff x="0" y="524197"/>
              <a:chExt cx="10792063" cy="6187022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447E884E-3B77-456E-B1DD-75E4EA235955}"/>
                  </a:ext>
                </a:extLst>
              </p:cNvPr>
              <p:cNvSpPr/>
              <p:nvPr/>
            </p:nvSpPr>
            <p:spPr>
              <a:xfrm>
                <a:off x="0" y="5356275"/>
                <a:ext cx="389095" cy="1354944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35494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354943"/>
                    </a:lnTo>
                    <a:lnTo>
                      <a:pt x="0" y="135494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n-US" sz="1688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06E15907-AEA5-482A-8A69-8CF015A4F742}"/>
                  </a:ext>
                </a:extLst>
              </p:cNvPr>
              <p:cNvSpPr/>
              <p:nvPr/>
            </p:nvSpPr>
            <p:spPr>
              <a:xfrm>
                <a:off x="1426099" y="4819377"/>
                <a:ext cx="389095" cy="189184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89184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891841"/>
                    </a:lnTo>
                    <a:lnTo>
                      <a:pt x="0" y="189184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1A0C5D08-C9F5-4237-8E9D-1DAD079011A1}"/>
                  </a:ext>
                </a:extLst>
              </p:cNvPr>
              <p:cNvSpPr/>
              <p:nvPr/>
            </p:nvSpPr>
            <p:spPr>
              <a:xfrm>
                <a:off x="2852198" y="2671787"/>
                <a:ext cx="389095" cy="403943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4039431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4039431"/>
                    </a:lnTo>
                    <a:lnTo>
                      <a:pt x="0" y="403943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FC3EEF7C-44DB-41B6-8D3E-59237587222C}"/>
                  </a:ext>
                </a:extLst>
              </p:cNvPr>
              <p:cNvSpPr/>
              <p:nvPr/>
            </p:nvSpPr>
            <p:spPr>
              <a:xfrm>
                <a:off x="4278296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6D3F9F41-B0D1-495C-B509-10A4CCEC708A}"/>
                  </a:ext>
                </a:extLst>
              </p:cNvPr>
              <p:cNvSpPr/>
              <p:nvPr/>
            </p:nvSpPr>
            <p:spPr>
              <a:xfrm>
                <a:off x="5704395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75D65622-E7E6-48B1-A8F2-4C0BBE5E6ED9}"/>
                  </a:ext>
                </a:extLst>
              </p:cNvPr>
              <p:cNvSpPr/>
              <p:nvPr/>
            </p:nvSpPr>
            <p:spPr>
              <a:xfrm>
                <a:off x="7130494" y="524197"/>
                <a:ext cx="389095" cy="618702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618702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6187021"/>
                    </a:lnTo>
                    <a:lnTo>
                      <a:pt x="0" y="618702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41BCCA7D-E253-4ABA-A1DD-7D3BE49FE3BE}"/>
                  </a:ext>
                </a:extLst>
              </p:cNvPr>
              <p:cNvSpPr/>
              <p:nvPr/>
            </p:nvSpPr>
            <p:spPr>
              <a:xfrm>
                <a:off x="8556592" y="1597992"/>
                <a:ext cx="389095" cy="5113226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5113226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5113226"/>
                    </a:lnTo>
                    <a:lnTo>
                      <a:pt x="0" y="5113226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37D2B72C-6E97-492E-A0E0-2E1971F2D645}"/>
                  </a:ext>
                </a:extLst>
              </p:cNvPr>
              <p:cNvSpPr/>
              <p:nvPr/>
            </p:nvSpPr>
            <p:spPr>
              <a:xfrm>
                <a:off x="9982691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31" name="Freeform 33">
                <a:extLst>
                  <a:ext uri="{FF2B5EF4-FFF2-40B4-BE49-F238E27FC236}">
                    <a16:creationId xmlns:a16="http://schemas.microsoft.com/office/drawing/2014/main" id="{6B102BCA-6DCE-4E06-B525-0E9F9E11FD36}"/>
                  </a:ext>
                </a:extLst>
              </p:cNvPr>
              <p:cNvSpPr/>
              <p:nvPr/>
            </p:nvSpPr>
            <p:spPr>
              <a:xfrm>
                <a:off x="414495" y="5356275"/>
                <a:ext cx="389095" cy="1354944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35494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354943"/>
                    </a:lnTo>
                    <a:lnTo>
                      <a:pt x="0" y="1354943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2" name="Freeform 34">
                <a:extLst>
                  <a:ext uri="{FF2B5EF4-FFF2-40B4-BE49-F238E27FC236}">
                    <a16:creationId xmlns:a16="http://schemas.microsoft.com/office/drawing/2014/main" id="{ED7C6AAA-79C5-4C2E-9F1C-C7692414A341}"/>
                  </a:ext>
                </a:extLst>
              </p:cNvPr>
              <p:cNvSpPr/>
              <p:nvPr/>
            </p:nvSpPr>
            <p:spPr>
              <a:xfrm>
                <a:off x="1840594" y="4819377"/>
                <a:ext cx="389095" cy="189184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891841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1891841"/>
                    </a:lnTo>
                    <a:lnTo>
                      <a:pt x="0" y="189184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08174A0F-FEBA-4CE0-9DB8-451A38A314EA}"/>
                  </a:ext>
                </a:extLst>
              </p:cNvPr>
              <p:cNvSpPr/>
              <p:nvPr/>
            </p:nvSpPr>
            <p:spPr>
              <a:xfrm>
                <a:off x="3266692" y="2671787"/>
                <a:ext cx="389095" cy="403943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403943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4039431"/>
                    </a:lnTo>
                    <a:lnTo>
                      <a:pt x="0" y="403943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FE70199A-73B2-456C-9278-E232382E7487}"/>
                  </a:ext>
                </a:extLst>
              </p:cNvPr>
              <p:cNvSpPr/>
              <p:nvPr/>
            </p:nvSpPr>
            <p:spPr>
              <a:xfrm>
                <a:off x="4692791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5" name="Freeform 37">
                <a:extLst>
                  <a:ext uri="{FF2B5EF4-FFF2-40B4-BE49-F238E27FC236}">
                    <a16:creationId xmlns:a16="http://schemas.microsoft.com/office/drawing/2014/main" id="{280B104A-4DEB-4590-B919-9591DCB34722}"/>
                  </a:ext>
                </a:extLst>
              </p:cNvPr>
              <p:cNvSpPr/>
              <p:nvPr/>
            </p:nvSpPr>
            <p:spPr>
              <a:xfrm>
                <a:off x="6118890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6" name="Freeform 38">
                <a:extLst>
                  <a:ext uri="{FF2B5EF4-FFF2-40B4-BE49-F238E27FC236}">
                    <a16:creationId xmlns:a16="http://schemas.microsoft.com/office/drawing/2014/main" id="{80F0A483-E365-4129-B7B9-4BB741F24DF5}"/>
                  </a:ext>
                </a:extLst>
              </p:cNvPr>
              <p:cNvSpPr/>
              <p:nvPr/>
            </p:nvSpPr>
            <p:spPr>
              <a:xfrm>
                <a:off x="7544989" y="524197"/>
                <a:ext cx="389095" cy="618702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618702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6187021"/>
                    </a:lnTo>
                    <a:lnTo>
                      <a:pt x="0" y="618702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7" name="Freeform 39">
                <a:extLst>
                  <a:ext uri="{FF2B5EF4-FFF2-40B4-BE49-F238E27FC236}">
                    <a16:creationId xmlns:a16="http://schemas.microsoft.com/office/drawing/2014/main" id="{E9BA1838-E339-45E8-9112-A8F756F18CED}"/>
                  </a:ext>
                </a:extLst>
              </p:cNvPr>
              <p:cNvSpPr/>
              <p:nvPr/>
            </p:nvSpPr>
            <p:spPr>
              <a:xfrm>
                <a:off x="8971087" y="1597992"/>
                <a:ext cx="389095" cy="5113226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5113226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5113226"/>
                    </a:lnTo>
                    <a:lnTo>
                      <a:pt x="0" y="5113226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8" name="Freeform 40">
                <a:extLst>
                  <a:ext uri="{FF2B5EF4-FFF2-40B4-BE49-F238E27FC236}">
                    <a16:creationId xmlns:a16="http://schemas.microsoft.com/office/drawing/2014/main" id="{F27B498A-E172-4CB5-B319-E83F5D4EEA60}"/>
                  </a:ext>
                </a:extLst>
              </p:cNvPr>
              <p:cNvSpPr/>
              <p:nvPr/>
            </p:nvSpPr>
            <p:spPr>
              <a:xfrm>
                <a:off x="10397186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9" name="Freeform 41">
                <a:extLst>
                  <a:ext uri="{FF2B5EF4-FFF2-40B4-BE49-F238E27FC236}">
                    <a16:creationId xmlns:a16="http://schemas.microsoft.com/office/drawing/2014/main" id="{18562B66-8B94-4E18-B707-D2CE8E9629C5}"/>
                  </a:ext>
                </a:extLst>
              </p:cNvPr>
              <p:cNvSpPr/>
              <p:nvPr/>
            </p:nvSpPr>
            <p:spPr>
              <a:xfrm>
                <a:off x="828990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0" name="Freeform 42">
                <a:extLst>
                  <a:ext uri="{FF2B5EF4-FFF2-40B4-BE49-F238E27FC236}">
                    <a16:creationId xmlns:a16="http://schemas.microsoft.com/office/drawing/2014/main" id="{831E599D-71F0-48BE-935E-EE2320556A07}"/>
                  </a:ext>
                </a:extLst>
              </p:cNvPr>
              <p:cNvSpPr/>
              <p:nvPr/>
            </p:nvSpPr>
            <p:spPr>
              <a:xfrm>
                <a:off x="2255088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FF25F2AC-465F-4E4B-878A-B4783C32CDC2}"/>
                  </a:ext>
                </a:extLst>
              </p:cNvPr>
              <p:cNvSpPr/>
              <p:nvPr/>
            </p:nvSpPr>
            <p:spPr>
              <a:xfrm>
                <a:off x="3681187" y="6711218"/>
                <a:ext cx="389094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7F74BF1E-0D90-441B-8866-AE47339626F1}"/>
                  </a:ext>
                </a:extLst>
              </p:cNvPr>
              <p:cNvSpPr/>
              <p:nvPr/>
            </p:nvSpPr>
            <p:spPr>
              <a:xfrm>
                <a:off x="5107286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id="{A57F62EC-64AC-4E79-9A22-1C83A796CE7C}"/>
                  </a:ext>
                </a:extLst>
              </p:cNvPr>
              <p:cNvSpPr/>
              <p:nvPr/>
            </p:nvSpPr>
            <p:spPr>
              <a:xfrm>
                <a:off x="6533385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4" name="Freeform 46">
                <a:extLst>
                  <a:ext uri="{FF2B5EF4-FFF2-40B4-BE49-F238E27FC236}">
                    <a16:creationId xmlns:a16="http://schemas.microsoft.com/office/drawing/2014/main" id="{20A8D5F4-5AFA-4313-9EAE-994025E440AF}"/>
                  </a:ext>
                </a:extLst>
              </p:cNvPr>
              <p:cNvSpPr/>
              <p:nvPr/>
            </p:nvSpPr>
            <p:spPr>
              <a:xfrm>
                <a:off x="7959484" y="6711218"/>
                <a:ext cx="389094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4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5" name="Freeform 47">
                <a:extLst>
                  <a:ext uri="{FF2B5EF4-FFF2-40B4-BE49-F238E27FC236}">
                    <a16:creationId xmlns:a16="http://schemas.microsoft.com/office/drawing/2014/main" id="{282ADF60-15A6-4CF9-8915-50483E0B3AF1}"/>
                  </a:ext>
                </a:extLst>
              </p:cNvPr>
              <p:cNvSpPr/>
              <p:nvPr/>
            </p:nvSpPr>
            <p:spPr>
              <a:xfrm>
                <a:off x="9385582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6" name="Freeform 48">
                <a:extLst>
                  <a:ext uri="{FF2B5EF4-FFF2-40B4-BE49-F238E27FC236}">
                    <a16:creationId xmlns:a16="http://schemas.microsoft.com/office/drawing/2014/main" id="{249AF772-99B4-4254-8723-00354386E0AA}"/>
                  </a:ext>
                </a:extLst>
              </p:cNvPr>
              <p:cNvSpPr/>
              <p:nvPr/>
            </p:nvSpPr>
            <p:spPr>
              <a:xfrm>
                <a:off x="10402968" y="2980503"/>
                <a:ext cx="389095" cy="3730715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3071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30715"/>
                    </a:lnTo>
                    <a:lnTo>
                      <a:pt x="0" y="3730715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 sz="1688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3" name="TextBox 49">
            <a:extLst>
              <a:ext uri="{FF2B5EF4-FFF2-40B4-BE49-F238E27FC236}">
                <a16:creationId xmlns:a16="http://schemas.microsoft.com/office/drawing/2014/main" id="{2E9E9899-FFD2-4935-B3BD-F774337C0C2C}"/>
              </a:ext>
            </a:extLst>
          </p:cNvPr>
          <p:cNvSpPr txBox="1"/>
          <p:nvPr/>
        </p:nvSpPr>
        <p:spPr>
          <a:xfrm>
            <a:off x="2184062" y="4944698"/>
            <a:ext cx="107156" cy="27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4" name="TextBox 50">
            <a:extLst>
              <a:ext uri="{FF2B5EF4-FFF2-40B4-BE49-F238E27FC236}">
                <a16:creationId xmlns:a16="http://schemas.microsoft.com/office/drawing/2014/main" id="{BD00102E-6FFA-42EF-9072-6664F6BC48CC}"/>
              </a:ext>
            </a:extLst>
          </p:cNvPr>
          <p:cNvSpPr txBox="1"/>
          <p:nvPr/>
        </p:nvSpPr>
        <p:spPr>
          <a:xfrm>
            <a:off x="3301150" y="4542707"/>
            <a:ext cx="95297" cy="247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5" name="TextBox 51">
            <a:extLst>
              <a:ext uri="{FF2B5EF4-FFF2-40B4-BE49-F238E27FC236}">
                <a16:creationId xmlns:a16="http://schemas.microsoft.com/office/drawing/2014/main" id="{50E98948-4EE2-4052-A5DE-FDAF12F3717C}"/>
              </a:ext>
            </a:extLst>
          </p:cNvPr>
          <p:cNvSpPr txBox="1"/>
          <p:nvPr/>
        </p:nvSpPr>
        <p:spPr>
          <a:xfrm>
            <a:off x="4364281" y="2866287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64996287-A4BE-4897-8DDC-0E1300304DA1}"/>
              </a:ext>
            </a:extLst>
          </p:cNvPr>
          <p:cNvSpPr txBox="1"/>
          <p:nvPr/>
        </p:nvSpPr>
        <p:spPr>
          <a:xfrm>
            <a:off x="5472413" y="3072082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57" name="TextBox 53">
            <a:extLst>
              <a:ext uri="{FF2B5EF4-FFF2-40B4-BE49-F238E27FC236}">
                <a16:creationId xmlns:a16="http://schemas.microsoft.com/office/drawing/2014/main" id="{21540E90-62E9-455C-94F2-34524ABADBAF}"/>
              </a:ext>
            </a:extLst>
          </p:cNvPr>
          <p:cNvSpPr txBox="1"/>
          <p:nvPr/>
        </p:nvSpPr>
        <p:spPr>
          <a:xfrm>
            <a:off x="6595612" y="3071977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58" name="TextBox 54">
            <a:extLst>
              <a:ext uri="{FF2B5EF4-FFF2-40B4-BE49-F238E27FC236}">
                <a16:creationId xmlns:a16="http://schemas.microsoft.com/office/drawing/2014/main" id="{667B22C6-A97F-4212-B308-1306444061C8}"/>
              </a:ext>
            </a:extLst>
          </p:cNvPr>
          <p:cNvSpPr txBox="1"/>
          <p:nvPr/>
        </p:nvSpPr>
        <p:spPr>
          <a:xfrm>
            <a:off x="7708897" y="1180567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59" name="TextBox 55">
            <a:extLst>
              <a:ext uri="{FF2B5EF4-FFF2-40B4-BE49-F238E27FC236}">
                <a16:creationId xmlns:a16="http://schemas.microsoft.com/office/drawing/2014/main" id="{5DB927F5-E1CB-4950-B93B-BB769681620C}"/>
              </a:ext>
            </a:extLst>
          </p:cNvPr>
          <p:cNvSpPr txBox="1"/>
          <p:nvPr/>
        </p:nvSpPr>
        <p:spPr>
          <a:xfrm>
            <a:off x="9978236" y="3101158"/>
            <a:ext cx="428625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13.85</a:t>
            </a: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EFD665BB-6385-46F0-A9DA-4720E587AAEC}"/>
              </a:ext>
            </a:extLst>
          </p:cNvPr>
          <p:cNvSpPr txBox="1"/>
          <p:nvPr/>
        </p:nvSpPr>
        <p:spPr>
          <a:xfrm>
            <a:off x="8822182" y="2023499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61" name="AutoShape 57">
            <a:extLst>
              <a:ext uri="{FF2B5EF4-FFF2-40B4-BE49-F238E27FC236}">
                <a16:creationId xmlns:a16="http://schemas.microsoft.com/office/drawing/2014/main" id="{FF7CEC19-0357-494E-B751-281FA23D3F13}"/>
              </a:ext>
            </a:extLst>
          </p:cNvPr>
          <p:cNvSpPr/>
          <p:nvPr/>
        </p:nvSpPr>
        <p:spPr>
          <a:xfrm rot="-3198">
            <a:off x="1924121" y="3348803"/>
            <a:ext cx="8118802" cy="28109"/>
          </a:xfrm>
          <a:prstGeom prst="line">
            <a:avLst/>
          </a:prstGeom>
          <a:ln w="38100" cap="flat">
            <a:solidFill>
              <a:srgbClr val="FF3131"/>
            </a:solidFill>
            <a:prstDash val="dash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37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5EF1498A-E5F0-47AE-8B3F-8CA9D353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8BA22B-1470-46F8-A47B-876566FC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6EA61-5998-4087-BEDA-CB91D7FC7EF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F7B2E-F346-4E1D-9759-5A0F10FDED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78" y="822960"/>
            <a:ext cx="9142245" cy="576072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C47A550E-51FE-4CD2-B719-E9DD4AB5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860B4E9-EA4D-481B-B78A-B1E3C171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601E4-D668-4F71-BD9F-875EE75E181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499EC0AA-6DD2-4529-B237-9A7A3C0F18F0}"/>
              </a:ext>
            </a:extLst>
          </p:cNvPr>
          <p:cNvGrpSpPr/>
          <p:nvPr/>
        </p:nvGrpSpPr>
        <p:grpSpPr>
          <a:xfrm>
            <a:off x="7926977" y="1997775"/>
            <a:ext cx="3129740" cy="3320285"/>
            <a:chOff x="0" y="0"/>
            <a:chExt cx="988167" cy="1048328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205DB227-D2F8-48E5-A75D-B1FBF44EC006}"/>
                </a:ext>
              </a:extLst>
            </p:cNvPr>
            <p:cNvSpPr/>
            <p:nvPr/>
          </p:nvSpPr>
          <p:spPr>
            <a:xfrm>
              <a:off x="0" y="0"/>
              <a:ext cx="988167" cy="1048328"/>
            </a:xfrm>
            <a:custGeom>
              <a:avLst/>
              <a:gdLst/>
              <a:ahLst/>
              <a:cxnLst/>
              <a:rect l="l" t="t" r="r" b="b"/>
              <a:pathLst>
                <a:path w="988167" h="1048328">
                  <a:moveTo>
                    <a:pt x="0" y="0"/>
                  </a:moveTo>
                  <a:lnTo>
                    <a:pt x="988167" y="0"/>
                  </a:lnTo>
                  <a:lnTo>
                    <a:pt x="988167" y="1048328"/>
                  </a:lnTo>
                  <a:lnTo>
                    <a:pt x="0" y="1048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6E2DC487-1B85-427C-A15E-B2CC21E0E147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endParaRPr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1B77C873-A334-46AE-A11D-E88F2560B473}"/>
              </a:ext>
            </a:extLst>
          </p:cNvPr>
          <p:cNvGrpSpPr/>
          <p:nvPr/>
        </p:nvGrpSpPr>
        <p:grpSpPr>
          <a:xfrm>
            <a:off x="9272778" y="2160937"/>
            <a:ext cx="1339104" cy="1339104"/>
            <a:chOff x="0" y="0"/>
            <a:chExt cx="1785472" cy="1785472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EC47E230-AF81-458E-8BE7-AEE40F869AAC}"/>
                </a:ext>
              </a:extLst>
            </p:cNvPr>
            <p:cNvSpPr txBox="1"/>
            <p:nvPr/>
          </p:nvSpPr>
          <p:spPr>
            <a:xfrm>
              <a:off x="390281" y="543769"/>
              <a:ext cx="1004909" cy="520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8"/>
                </a:lnSpc>
              </a:pPr>
              <a:r>
                <a:rPr lang="en-US" dirty="0">
                  <a:solidFill>
                    <a:srgbClr val="737373"/>
                  </a:solidFill>
                  <a:latin typeface="Times New Roman Bold"/>
                </a:rPr>
                <a:t>100%</a:t>
              </a:r>
            </a:p>
          </p:txBody>
        </p:sp>
        <p:grpSp>
          <p:nvGrpSpPr>
            <p:cNvPr id="27" name="Group 7">
              <a:extLst>
                <a:ext uri="{FF2B5EF4-FFF2-40B4-BE49-F238E27FC236}">
                  <a16:creationId xmlns:a16="http://schemas.microsoft.com/office/drawing/2014/main" id="{63B2E148-1B23-4302-9681-27293A319A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85472" cy="1785472"/>
              <a:chOff x="0" y="0"/>
              <a:chExt cx="2540000" cy="2540000"/>
            </a:xfrm>
          </p:grpSpPr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C006BEC2-B4BC-4523-AA74-7A6AC1CFB8A7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37147D8C-329C-4ECF-8865-ECF7A318AEAA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</p:grp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4B250844-940E-4E5E-9F6F-1517240C2FF8}"/>
              </a:ext>
            </a:extLst>
          </p:cNvPr>
          <p:cNvGrpSpPr/>
          <p:nvPr/>
        </p:nvGrpSpPr>
        <p:grpSpPr>
          <a:xfrm>
            <a:off x="9272778" y="3815794"/>
            <a:ext cx="1339104" cy="1339104"/>
            <a:chOff x="0" y="0"/>
            <a:chExt cx="1785472" cy="1785472"/>
          </a:xfrm>
        </p:grpSpPr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0A76B5AC-B8BB-4BB7-AE65-E280CEF2852D}"/>
                </a:ext>
              </a:extLst>
            </p:cNvPr>
            <p:cNvSpPr txBox="1"/>
            <p:nvPr/>
          </p:nvSpPr>
          <p:spPr>
            <a:xfrm>
              <a:off x="390281" y="556712"/>
              <a:ext cx="1004909" cy="520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8"/>
                </a:lnSpc>
              </a:pPr>
              <a:r>
                <a:rPr lang="en-US" dirty="0">
                  <a:solidFill>
                    <a:srgbClr val="737373"/>
                  </a:solidFill>
                  <a:latin typeface="Times New Roman Bold"/>
                </a:rPr>
                <a:t>100%</a:t>
              </a:r>
            </a:p>
          </p:txBody>
        </p:sp>
        <p:grpSp>
          <p:nvGrpSpPr>
            <p:cNvPr id="32" name="Group 12">
              <a:extLst>
                <a:ext uri="{FF2B5EF4-FFF2-40B4-BE49-F238E27FC236}">
                  <a16:creationId xmlns:a16="http://schemas.microsoft.com/office/drawing/2014/main" id="{F1795E1B-B459-4FBA-8122-5152DA45F1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85472" cy="1785472"/>
              <a:chOff x="0" y="0"/>
              <a:chExt cx="2540000" cy="2540000"/>
            </a:xfrm>
          </p:grpSpPr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4995B6EE-FE2B-43F6-B4C3-831271880703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AEAEA"/>
              </a:solidFill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7C42EFD1-9F0A-4188-8B51-A840CBF29098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aphicFrame>
        <p:nvGraphicFramePr>
          <p:cNvPr id="35" name="Table 15">
            <a:extLst>
              <a:ext uri="{FF2B5EF4-FFF2-40B4-BE49-F238E27FC236}">
                <a16:creationId xmlns:a16="http://schemas.microsoft.com/office/drawing/2014/main" id="{9299EF33-F2E8-4735-A720-920C1F622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703776"/>
              </p:ext>
            </p:extLst>
          </p:nvPr>
        </p:nvGraphicFramePr>
        <p:xfrm>
          <a:off x="1672408" y="822960"/>
          <a:ext cx="5486400" cy="54864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Sprint Number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Committed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Completed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Sprint 1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5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2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7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7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3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5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6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23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23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7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19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19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" name="TextBox 16">
            <a:extLst>
              <a:ext uri="{FF2B5EF4-FFF2-40B4-BE49-F238E27FC236}">
                <a16:creationId xmlns:a16="http://schemas.microsoft.com/office/drawing/2014/main" id="{4B74D944-C2F3-49F9-B778-319015B0955D}"/>
              </a:ext>
            </a:extLst>
          </p:cNvPr>
          <p:cNvSpPr txBox="1"/>
          <p:nvPr/>
        </p:nvSpPr>
        <p:spPr>
          <a:xfrm>
            <a:off x="7860435" y="4341134"/>
            <a:ext cx="1445815" cy="29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dirty="0">
                <a:solidFill>
                  <a:srgbClr val="737373"/>
                </a:solidFill>
                <a:latin typeface="Times New Roman Bold"/>
              </a:rPr>
              <a:t>Completed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79A4AA3C-F937-48C9-B091-ECBFE69E6C33}"/>
              </a:ext>
            </a:extLst>
          </p:cNvPr>
          <p:cNvSpPr txBox="1"/>
          <p:nvPr/>
        </p:nvSpPr>
        <p:spPr>
          <a:xfrm>
            <a:off x="7860436" y="2683205"/>
            <a:ext cx="1445815" cy="29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dirty="0">
                <a:solidFill>
                  <a:srgbClr val="737373"/>
                </a:solidFill>
                <a:latin typeface="Times New Roman Bold"/>
              </a:rPr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335586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F04976DD-DA0E-4B20-A3A6-7A097AD3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3832DC-8F56-4DE3-92B8-6937DC3BE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03CE20F5-4D4E-4FC3-9866-2E364165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99A2F0A-AC98-4D4D-83FF-2B8F34FB2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8CB04-66D6-425D-86D8-9C7E010A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3" b="22187"/>
          <a:stretch/>
        </p:blipFill>
        <p:spPr>
          <a:xfrm>
            <a:off x="3738970" y="914400"/>
            <a:ext cx="47140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1A8ECBD-B8AB-4C7A-A0B1-653F9DD1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DE55EF3-371F-4B30-8D5B-DDBC997BA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27612D-13E4-4AF2-8644-2E149425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4644A-0CDD-4D97-AC7E-8F911819E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EB911-E275-4299-BFFD-5A77679C40F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had open and sincere conversations about how to improve together as a team. This is an important aspect of building a strong team dynamic.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in communication helped in build a united team and developed a shared expectation.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members gave unexpected valuable results.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with our process by trying new things frequently and holding regular retrospectives to validate our experiments.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2B41B310-8C8E-491D-99F5-FE1F8BDCF700}"/>
              </a:ext>
            </a:extLst>
          </p:cNvPr>
          <p:cNvSpPr/>
          <p:nvPr/>
        </p:nvSpPr>
        <p:spPr>
          <a:xfrm>
            <a:off x="3189818" y="1853142"/>
            <a:ext cx="1737360" cy="13716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300D125-70F2-414C-A9EB-93EA1641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14EC9C-C233-4AA0-B0E1-12FB78B0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2D45-24CB-4FE6-BEA4-411BD1063B4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</p:spTree>
    <p:extLst>
      <p:ext uri="{BB962C8B-B14F-4D97-AF65-F5344CB8AC3E}">
        <p14:creationId xmlns:p14="http://schemas.microsoft.com/office/powerpoint/2010/main" val="34861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AAA36D0B-8038-4579-A3EB-7A69A7D0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3533"/>
          <a:stretch/>
        </p:blipFill>
        <p:spPr>
          <a:xfrm>
            <a:off x="914400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3BD1A5DB-5CAB-4568-9215-8A32E57A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C8045F45-344B-45DC-BA56-E223ADC74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8732520" y="1600200"/>
            <a:ext cx="2549236" cy="36576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2A08482-D453-4683-B31D-DF9D194004D4}"/>
              </a:ext>
            </a:extLst>
          </p:cNvPr>
          <p:cNvSpPr txBox="1">
            <a:spLocks/>
          </p:cNvSpPr>
          <p:nvPr/>
        </p:nvSpPr>
        <p:spPr>
          <a:xfrm>
            <a:off x="5044281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37B48811-67E8-4E74-9229-25CD7CF9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C422AFC-F816-441D-AC62-D2FE76B14FD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D7EDB53-D962-4A53-B99E-49FE558F3191}"/>
              </a:ext>
            </a:extLst>
          </p:cNvPr>
          <p:cNvSpPr txBox="1">
            <a:spLocks/>
          </p:cNvSpPr>
          <p:nvPr/>
        </p:nvSpPr>
        <p:spPr>
          <a:xfrm>
            <a:off x="1137357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46DFCF6-C30C-4FEF-B396-C0E9E5944A3F}"/>
              </a:ext>
            </a:extLst>
          </p:cNvPr>
          <p:cNvSpPr txBox="1">
            <a:spLocks/>
          </p:cNvSpPr>
          <p:nvPr/>
        </p:nvSpPr>
        <p:spPr>
          <a:xfrm>
            <a:off x="8596515" y="5394960"/>
            <a:ext cx="2821246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</p:spTree>
    <p:extLst>
      <p:ext uri="{BB962C8B-B14F-4D97-AF65-F5344CB8AC3E}">
        <p14:creationId xmlns:p14="http://schemas.microsoft.com/office/powerpoint/2010/main" val="19936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7155242-853E-43F0-9931-5D71F677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B661193-02FA-467C-92AB-395782188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D8BFB9-720D-4929-A15A-F9AC2D394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5329E-54E4-4D73-8987-1D61585CD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68AAA61-A14D-44FA-B384-B1860F85F5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72F49C-A46B-4F65-8AF7-1A7951D1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E1AAE-9724-4CC0-98A2-BC703F1430CB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lacked Proactive problem-solving skills and quick resolution of technical challenges was critical for maintaining sprint timelines.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72D15-82A5-42F1-8866-1D2F87F12C7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not go well?</a:t>
            </a: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71DA78C5-0D92-46EA-B066-14CDEFF524FE}"/>
              </a:ext>
            </a:extLst>
          </p:cNvPr>
          <p:cNvSpPr/>
          <p:nvPr/>
        </p:nvSpPr>
        <p:spPr>
          <a:xfrm>
            <a:off x="1218143" y="1783080"/>
            <a:ext cx="1737360" cy="13716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73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43F7E033-EBB9-44D6-ACDD-491748221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914C6A-47A8-47AC-9321-4EB771CAA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F7D65B6-1D9B-4829-A2D7-877B7B75C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E3F2-C71B-4A9E-94D2-410806548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EE033B8-5A56-4026-AD90-234A4B26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E28531A-5477-4E72-A294-ABA4FF37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DE4BB-32FF-47B2-8C29-05AF7D2B3AD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delays.</a:t>
            </a:r>
          </a:p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C9D35-A8C2-46D9-9D4E-417183FA613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0CE836AE-1BA9-447A-9AE4-9B62C4125028}"/>
              </a:ext>
            </a:extLst>
          </p:cNvPr>
          <p:cNvSpPr/>
          <p:nvPr/>
        </p:nvSpPr>
        <p:spPr>
          <a:xfrm>
            <a:off x="3785191" y="3646967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CC4C562-823A-4831-9C32-9D5B3A1BD38D}"/>
              </a:ext>
            </a:extLst>
          </p:cNvPr>
          <p:cNvSpPr/>
          <p:nvPr/>
        </p:nvSpPr>
        <p:spPr>
          <a:xfrm>
            <a:off x="1269447" y="3548159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1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C9D772A7-A33B-482A-95B7-EC530CF0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7315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</a:t>
            </a: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Sprint 8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768B26D-3AB2-45B7-A756-8336B463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AC3FD75-CBBF-4475-A19A-30F9BB2B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8C1BD3-AC97-4430-ADB5-EDA6FCB39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74250"/>
              </p:ext>
            </p:extLst>
          </p:nvPr>
        </p:nvGraphicFramePr>
        <p:xfrm>
          <a:off x="152400" y="822960"/>
          <a:ext cx="11887200" cy="5029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61524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grades of the students, so that they can see their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71698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of the course so that the Students can review the course material.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2304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852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C838426-CC7A-4A58-AFBF-5A227E5C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C67DD8-0952-4E18-9E48-0FDD0417C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7FDE949-D5B5-4833-941F-C6DED3E9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EC0E11C-12EE-4BC6-BC86-9F83082C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DD768-2B10-4CD7-8D2A-C292014FD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11163" r="12046" b="18140"/>
          <a:stretch/>
        </p:blipFill>
        <p:spPr>
          <a:xfrm>
            <a:off x="4267200" y="73152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30FF7-1B70-41D8-B381-A6A4E8341F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A754-EB7D-447B-B98A-4D418F9A1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C8C16-DBDB-4D53-93FA-EEC2E7CA2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15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3A34F-0B0A-4FCB-91E3-703411CDF19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AC8E6-7FDE-4EE6-8D91-D9F9C088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B1960-117C-4206-8E8C-4BA9B45A7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1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EBC81D-FAD3-4E43-97EF-0CC26B724DD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09394-D4ED-44FB-AC32-5B75F19D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05C50-5D6C-4A03-A3B7-C9CE962A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71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23C58-6F3E-4011-AFB6-51F8CE2325F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DF19A-6977-4036-8589-35647C3B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AA1DE-ADED-451D-A203-8E112011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52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27FD7-E2EB-4E3E-B4A0-CB5E0E37E64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A5B16-4294-4B7A-95D5-4C29DA722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4F03C-152C-40AB-9DFB-70C7E395C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86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7265C-B072-4841-9D1F-9C4E4730279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9FAF9-91DE-4BCE-B9E2-3D96F837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5198-D7A3-4159-8E7C-A0572D5C0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CFBD3F-DE21-43F7-91C2-02A559225BC1}"/>
              </a:ext>
            </a:extLst>
          </p:cNvPr>
          <p:cNvSpPr txBox="1">
            <a:spLocks/>
          </p:cNvSpPr>
          <p:nvPr/>
        </p:nvSpPr>
        <p:spPr>
          <a:xfrm>
            <a:off x="4689764" y="5394960"/>
            <a:ext cx="2812472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CD6F78F6-8F35-4307-BAC7-9732AE8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FA8A94E-8A74-406C-8D22-427267837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960FA3D-18D9-4C5E-8E85-AFC749F793E4}"/>
              </a:ext>
            </a:extLst>
          </p:cNvPr>
          <p:cNvSpPr txBox="1">
            <a:spLocks/>
          </p:cNvSpPr>
          <p:nvPr/>
        </p:nvSpPr>
        <p:spPr>
          <a:xfrm>
            <a:off x="1072896" y="5394960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305750B-C172-4810-9B43-D1CF792B5CFC}"/>
              </a:ext>
            </a:extLst>
          </p:cNvPr>
          <p:cNvSpPr txBox="1">
            <a:spLocks/>
          </p:cNvSpPr>
          <p:nvPr/>
        </p:nvSpPr>
        <p:spPr>
          <a:xfrm>
            <a:off x="8634970" y="5394960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Analyst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34A0A6-7B26-40D4-9D25-3CF82F1108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3533" b="3533"/>
          <a:stretch>
            <a:fillRect/>
          </a:stretch>
        </p:blipFill>
        <p:spPr>
          <a:xfrm rot="5400000">
            <a:off x="356616" y="2154324"/>
            <a:ext cx="3657600" cy="25493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7B07F1DE-D83A-4726-A895-BC98A9287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Placeholder 59">
            <a:extLst>
              <a:ext uri="{FF2B5EF4-FFF2-40B4-BE49-F238E27FC236}">
                <a16:creationId xmlns:a16="http://schemas.microsoft.com/office/drawing/2014/main" id="{5DD09D19-6694-4BF1-9490-70A33DB0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33" r="3533"/>
          <a:stretch>
            <a:fillRect/>
          </a:stretch>
        </p:blipFill>
        <p:spPr>
          <a:xfrm>
            <a:off x="8732520" y="1601098"/>
            <a:ext cx="2548100" cy="36558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84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66E28BD1-F597-4AEA-8165-92E6A67A5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FE8B4A9-BB89-4BDE-A0C0-15012472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55BD355-9D51-4C14-B348-C230D414CC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78932-4CCC-4236-B256-0D7608AC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BA24F-8C7E-4F5D-B754-71CE76C7135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WikiLink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31DC0-B7B2-4F7B-8662-343D1D58F752}"/>
              </a:ext>
            </a:extLst>
          </p:cNvPr>
          <p:cNvSpPr txBox="1"/>
          <p:nvPr/>
        </p:nvSpPr>
        <p:spPr>
          <a:xfrm>
            <a:off x="1568671" y="2640579"/>
            <a:ext cx="9054658" cy="15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9C9F978D-52FD-43E7-A516-BECB4DB1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48BBF-29A0-434A-B825-BD3C3899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57200"/>
            <a:ext cx="5442383" cy="41629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A01BD0-CC17-4E21-9556-455B4F6A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1116989-6A28-449F-ACBA-8BB601F6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D48D63E-6132-43B3-98F2-0897B421FD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6 (Sprint 7_Deliverable 7)">
            <a:hlinkClick r:id="" action="ppaction://media"/>
            <a:extLst>
              <a:ext uri="{FF2B5EF4-FFF2-40B4-BE49-F238E27FC236}">
                <a16:creationId xmlns:a16="http://schemas.microsoft.com/office/drawing/2014/main" id="{26A93B16-9C5B-427E-935F-4BECDECD7F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387EBB6-098F-4C29-9A48-CA3DFBE1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84AF9A01-21FE-4CA5-BD83-DF7EAA5E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A3467A-4742-45EC-9F9A-33E10075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182EFE1-B24E-45BA-8EDB-F09590635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0000619-2EA6-4844-AF76-39C72745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01FF4F5-4A73-48E1-B44E-61D2BA95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055EF6-A330-4210-BB55-BBE0900F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3941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6313105-B3B9-4630-8A52-5858B638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D853C67-7A23-4B12-B740-F4837B559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5EC7E5-1BA6-4C11-9A79-8BEFB9EF9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34AD591-A57C-4DBF-A867-9C8FF642266E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85750" algn="just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change in the way metrics were displayed, there was a need for a more effective and efficient way of presenting the slides. By replacing videos with PowerPoint elements, the presentation of metrics has become more engaging and visually appealing, while also providing a better understanding of the data being presented.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9A86B23-E182-46CF-83DA-55C488BF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D0428E0C-8EAD-4440-8FF6-D99BB2DC2083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9B88933-351C-4B2E-B68E-2FAB348F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8B5B7-6136-42B0-B58D-476255B3F5D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</p:spTree>
    <p:extLst>
      <p:ext uri="{BB962C8B-B14F-4D97-AF65-F5344CB8AC3E}">
        <p14:creationId xmlns:p14="http://schemas.microsoft.com/office/powerpoint/2010/main" val="23213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DBA7ADC-014F-4267-9977-2ED8D553F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899221B-73F0-44B7-9EF0-43DF4CD2C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67EE97-7BBE-499E-A604-DC122911C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D2FCE9-9CCA-42F8-A3D7-EE193FF351B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marL="27432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marL="274320" algn="just"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51494-2E54-426A-BF64-1466183E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DBF87D1-B2FC-4DD9-9052-3B6609ACE8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76562D0A-D83E-4267-976C-3F5F0174FF2B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CF17F-8EE3-4B47-B48D-10B5DA480F7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35853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9381DDB-342B-49D4-AF8E-74A8D771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B57211E-D9EF-4507-9323-843C6D84D8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72D7A-42E8-47B9-9469-CC3EE83D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C0E22-AC38-485E-8AB1-A83358AF0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b="23164"/>
          <a:stretch/>
        </p:blipFill>
        <p:spPr>
          <a:xfrm>
            <a:off x="6096000" y="1125538"/>
            <a:ext cx="494607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551974D-A15B-47B5-9DB3-9E97C26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87C79EE-6EAC-4153-BCDF-D86B08762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EA858A-238B-4426-B6F7-5815E73D6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8B37DC73-77C4-447C-BC14-2F3D5686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A084422-ECF4-48B8-B221-DE0B30C6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2155</Words>
  <PresentationFormat>Widescreen</PresentationFormat>
  <Paragraphs>474</Paragraphs>
  <Slides>53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Times New Roman</vt:lpstr>
      <vt:lpstr>Times New Roman Bold</vt:lpstr>
      <vt:lpstr>Wingdings</vt:lpstr>
      <vt:lpstr>Office Theme</vt:lpstr>
      <vt:lpstr>PowerPoint Presentation</vt:lpstr>
      <vt:lpstr>PowerPoint Presentation</vt:lpstr>
      <vt:lpstr>Accountabilities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6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PowerPoint Presentation</vt:lpstr>
      <vt:lpstr>PowerPoint Presentation</vt:lpstr>
      <vt:lpstr>Stories Planned and Committed for Sprint 8</vt:lpstr>
      <vt:lpstr> Slides App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Application Demo</vt:lpstr>
      <vt:lpstr>PowerPoint Presentation</vt:lpstr>
      <vt:lpstr>Happy Learning!  Thank You for your patience and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dcterms:created xsi:type="dcterms:W3CDTF">2023-04-05T06:38:54Z</dcterms:created>
  <dcterms:modified xsi:type="dcterms:W3CDTF">2023-04-06T04:38:30Z</dcterms:modified>
</cp:coreProperties>
</file>